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2" r:id="rId4"/>
    <p:sldMasterId id="2147483675" r:id="rId5"/>
    <p:sldMasterId id="2147483677" r:id="rId6"/>
    <p:sldMasterId id="2147483679" r:id="rId7"/>
  </p:sldMasterIdLst>
  <p:notesMasterIdLst>
    <p:notesMasterId r:id="rId9"/>
  </p:notesMasterIdLst>
  <p:handoutMasterIdLst>
    <p:handoutMasterId r:id="rId35"/>
  </p:handoutMasterIdLst>
  <p:sldIdLst>
    <p:sldId id="257" r:id="rId8"/>
    <p:sldId id="258" r:id="rId10"/>
    <p:sldId id="259" r:id="rId11"/>
    <p:sldId id="260" r:id="rId12"/>
    <p:sldId id="276" r:id="rId13"/>
    <p:sldId id="275" r:id="rId14"/>
    <p:sldId id="277" r:id="rId15"/>
    <p:sldId id="278" r:id="rId16"/>
    <p:sldId id="279" r:id="rId17"/>
    <p:sldId id="280" r:id="rId18"/>
    <p:sldId id="262" r:id="rId19"/>
    <p:sldId id="281" r:id="rId20"/>
    <p:sldId id="264" r:id="rId21"/>
    <p:sldId id="265" r:id="rId22"/>
    <p:sldId id="266" r:id="rId23"/>
    <p:sldId id="267" r:id="rId24"/>
    <p:sldId id="268" r:id="rId25"/>
    <p:sldId id="282" r:id="rId26"/>
    <p:sldId id="296" r:id="rId27"/>
    <p:sldId id="270" r:id="rId28"/>
    <p:sldId id="271" r:id="rId29"/>
    <p:sldId id="272" r:id="rId30"/>
    <p:sldId id="273" r:id="rId31"/>
    <p:sldId id="283" r:id="rId32"/>
    <p:sldId id="297" r:id="rId33"/>
    <p:sldId id="274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8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.png"/><Relationship Id="rId2" Type="http://schemas.openxmlformats.org/officeDocument/2006/relationships/tags" Target="../tags/tag66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幻灯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署名"/>
          <p:cNvSpPr txBox="1"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1398393" y="5001282"/>
            <a:ext cx="2880000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1178078" y="3631768"/>
            <a:ext cx="6681625" cy="7192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9" hasCustomPrompt="1"/>
            <p:custDataLst>
              <p:tags r:id="rId6"/>
            </p:custDataLst>
          </p:nvPr>
        </p:nvSpPr>
        <p:spPr>
          <a:xfrm>
            <a:off x="1177925" y="715010"/>
            <a:ext cx="9223375" cy="27514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178079" y="5118884"/>
            <a:ext cx="648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>
            <p:custDataLst>
              <p:tags r:id="rId8"/>
            </p:custDataLst>
          </p:nvPr>
        </p:nvSpPr>
        <p:spPr>
          <a:xfrm>
            <a:off x="509572" y="487000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任意多边形: 形状 17"/>
          <p:cNvSpPr/>
          <p:nvPr>
            <p:custDataLst>
              <p:tags r:id="rId9"/>
            </p:custDataLst>
          </p:nvPr>
        </p:nvSpPr>
        <p:spPr>
          <a:xfrm>
            <a:off x="537845" y="53467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/>
          <p:cNvSpPr/>
          <p:nvPr>
            <p:custDataLst>
              <p:tags r:id="rId10"/>
            </p:custDataLst>
          </p:nvPr>
        </p:nvSpPr>
        <p:spPr>
          <a:xfrm>
            <a:off x="537845" y="59182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/>
          <p:cNvSpPr/>
          <p:nvPr>
            <p:custDataLst>
              <p:tags r:id="rId11"/>
            </p:custDataLst>
          </p:nvPr>
        </p:nvSpPr>
        <p:spPr>
          <a:xfrm>
            <a:off x="537845" y="64897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/>
          <p:cNvSpPr/>
          <p:nvPr>
            <p:custDataLst>
              <p:tags r:id="rId12"/>
            </p:custDataLst>
          </p:nvPr>
        </p:nvSpPr>
        <p:spPr>
          <a:xfrm rot="13500000">
            <a:off x="11051540" y="5988685"/>
            <a:ext cx="789305" cy="6350"/>
          </a:xfrm>
          <a:custGeom>
            <a:avLst/>
            <a:gdLst>
              <a:gd name="connsiteX0" fmla="*/ 785936 w 789063"/>
              <a:gd name="connsiteY0" fmla="*/ 6019 h 6441"/>
              <a:gd name="connsiteX1" fmla="*/ 789157 w 789063"/>
              <a:gd name="connsiteY1" fmla="*/ 2798 h 6441"/>
              <a:gd name="connsiteX2" fmla="*/ 785936 w 789063"/>
              <a:gd name="connsiteY2" fmla="*/ -423 h 6441"/>
              <a:gd name="connsiteX3" fmla="*/ 785936 w 789063"/>
              <a:gd name="connsiteY3" fmla="*/ 6019 h 6441"/>
              <a:gd name="connsiteX4" fmla="*/ 785936 w 789063"/>
              <a:gd name="connsiteY4" fmla="*/ 6019 h 6441"/>
              <a:gd name="connsiteX5" fmla="*/ 93 w 789063"/>
              <a:gd name="connsiteY5" fmla="*/ 6019 h 6441"/>
              <a:gd name="connsiteX6" fmla="*/ 785936 w 789063"/>
              <a:gd name="connsiteY6" fmla="*/ 6019 h 6441"/>
              <a:gd name="connsiteX7" fmla="*/ 785936 w 789063"/>
              <a:gd name="connsiteY7" fmla="*/ -423 h 6441"/>
              <a:gd name="connsiteX8" fmla="*/ 93 w 789063"/>
              <a:gd name="connsiteY8" fmla="*/ -423 h 6441"/>
              <a:gd name="connsiteX9" fmla="*/ 93 w 789063"/>
              <a:gd name="connsiteY9" fmla="*/ 6019 h 6441"/>
              <a:gd name="connsiteX10" fmla="*/ 93 w 789063"/>
              <a:gd name="connsiteY10" fmla="*/ 6019 h 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063" h="6441">
                <a:moveTo>
                  <a:pt x="785936" y="6019"/>
                </a:moveTo>
                <a:cubicBezTo>
                  <a:pt x="787714" y="6019"/>
                  <a:pt x="789157" y="4576"/>
                  <a:pt x="789157" y="2798"/>
                </a:cubicBezTo>
                <a:cubicBezTo>
                  <a:pt x="789157" y="1019"/>
                  <a:pt x="787714" y="-423"/>
                  <a:pt x="785936" y="-423"/>
                </a:cubicBezTo>
                <a:cubicBezTo>
                  <a:pt x="785936" y="-423"/>
                  <a:pt x="785936" y="6019"/>
                  <a:pt x="785936" y="6019"/>
                </a:cubicBezTo>
                <a:cubicBezTo>
                  <a:pt x="785936" y="6019"/>
                  <a:pt x="785936" y="6019"/>
                  <a:pt x="785936" y="6019"/>
                </a:cubicBezTo>
                <a:close/>
                <a:moveTo>
                  <a:pt x="93" y="6019"/>
                </a:moveTo>
                <a:cubicBezTo>
                  <a:pt x="93" y="6019"/>
                  <a:pt x="785936" y="6019"/>
                  <a:pt x="785936" y="6019"/>
                </a:cubicBezTo>
                <a:cubicBezTo>
                  <a:pt x="785936" y="6019"/>
                  <a:pt x="785936" y="-423"/>
                  <a:pt x="785936" y="-423"/>
                </a:cubicBezTo>
                <a:cubicBezTo>
                  <a:pt x="785936" y="-423"/>
                  <a:pt x="93" y="-423"/>
                  <a:pt x="93" y="-423"/>
                </a:cubicBezTo>
                <a:cubicBezTo>
                  <a:pt x="93" y="-423"/>
                  <a:pt x="93" y="6019"/>
                  <a:pt x="93" y="6019"/>
                </a:cubicBezTo>
                <a:cubicBezTo>
                  <a:pt x="93" y="6019"/>
                  <a:pt x="93" y="6019"/>
                  <a:pt x="93" y="6019"/>
                </a:cubicBez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>
            <p:custDataLst>
              <p:tags r:id="rId13"/>
            </p:custDataLst>
          </p:nvPr>
        </p:nvSpPr>
        <p:spPr>
          <a:xfrm rot="13500000">
            <a:off x="10810240" y="5656580"/>
            <a:ext cx="756285" cy="6350"/>
          </a:xfrm>
          <a:custGeom>
            <a:avLst/>
            <a:gdLst>
              <a:gd name="connsiteX0" fmla="*/ 3132 w 756013"/>
              <a:gd name="connsiteY0" fmla="*/ -359 h 6441"/>
              <a:gd name="connsiteX1" fmla="*/ -89 w 756013"/>
              <a:gd name="connsiteY1" fmla="*/ 2861 h 6441"/>
              <a:gd name="connsiteX2" fmla="*/ 3132 w 756013"/>
              <a:gd name="connsiteY2" fmla="*/ 6082 h 6441"/>
              <a:gd name="connsiteX3" fmla="*/ 3132 w 756013"/>
              <a:gd name="connsiteY3" fmla="*/ -359 h 6441"/>
              <a:gd name="connsiteX4" fmla="*/ 3132 w 756013"/>
              <a:gd name="connsiteY4" fmla="*/ -359 h 6441"/>
              <a:gd name="connsiteX5" fmla="*/ 752704 w 756013"/>
              <a:gd name="connsiteY5" fmla="*/ 6082 h 6441"/>
              <a:gd name="connsiteX6" fmla="*/ 755925 w 756013"/>
              <a:gd name="connsiteY6" fmla="*/ 2861 h 6441"/>
              <a:gd name="connsiteX7" fmla="*/ 752704 w 756013"/>
              <a:gd name="connsiteY7" fmla="*/ -359 h 6441"/>
              <a:gd name="connsiteX8" fmla="*/ 752704 w 756013"/>
              <a:gd name="connsiteY8" fmla="*/ 6082 h 6441"/>
              <a:gd name="connsiteX9" fmla="*/ 752704 w 756013"/>
              <a:gd name="connsiteY9" fmla="*/ 6082 h 6441"/>
              <a:gd name="connsiteX10" fmla="*/ 3132 w 756013"/>
              <a:gd name="connsiteY10" fmla="*/ 6082 h 6441"/>
              <a:gd name="connsiteX11" fmla="*/ 752704 w 756013"/>
              <a:gd name="connsiteY11" fmla="*/ 6082 h 6441"/>
              <a:gd name="connsiteX12" fmla="*/ 752704 w 756013"/>
              <a:gd name="connsiteY12" fmla="*/ -359 h 6441"/>
              <a:gd name="connsiteX13" fmla="*/ 3132 w 756013"/>
              <a:gd name="connsiteY13" fmla="*/ -359 h 6441"/>
              <a:gd name="connsiteX14" fmla="*/ 3132 w 756013"/>
              <a:gd name="connsiteY14" fmla="*/ 6082 h 6441"/>
              <a:gd name="connsiteX15" fmla="*/ 3132 w 756013"/>
              <a:gd name="connsiteY15" fmla="*/ 6082 h 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6013" h="6441">
                <a:moveTo>
                  <a:pt x="3132" y="-359"/>
                </a:moveTo>
                <a:cubicBezTo>
                  <a:pt x="1353" y="-359"/>
                  <a:pt x="-89" y="1083"/>
                  <a:pt x="-89" y="2861"/>
                </a:cubicBezTo>
                <a:cubicBezTo>
                  <a:pt x="-89" y="4641"/>
                  <a:pt x="1353" y="6082"/>
                  <a:pt x="3132" y="6082"/>
                </a:cubicBezTo>
                <a:cubicBezTo>
                  <a:pt x="3132" y="6082"/>
                  <a:pt x="3132" y="-359"/>
                  <a:pt x="3132" y="-359"/>
                </a:cubicBezTo>
                <a:cubicBezTo>
                  <a:pt x="3132" y="-359"/>
                  <a:pt x="3132" y="-359"/>
                  <a:pt x="3132" y="-359"/>
                </a:cubicBezTo>
                <a:close/>
                <a:moveTo>
                  <a:pt x="752704" y="6082"/>
                </a:moveTo>
                <a:cubicBezTo>
                  <a:pt x="754482" y="6082"/>
                  <a:pt x="755925" y="4641"/>
                  <a:pt x="755925" y="2861"/>
                </a:cubicBezTo>
                <a:cubicBezTo>
                  <a:pt x="755925" y="1083"/>
                  <a:pt x="754482" y="-359"/>
                  <a:pt x="752704" y="-359"/>
                </a:cubicBezTo>
                <a:cubicBezTo>
                  <a:pt x="752704" y="-359"/>
                  <a:pt x="752704" y="6082"/>
                  <a:pt x="752704" y="6082"/>
                </a:cubicBezTo>
                <a:cubicBezTo>
                  <a:pt x="752704" y="6082"/>
                  <a:pt x="752704" y="6082"/>
                  <a:pt x="752704" y="6082"/>
                </a:cubicBezTo>
                <a:close/>
                <a:moveTo>
                  <a:pt x="3132" y="6082"/>
                </a:moveTo>
                <a:cubicBezTo>
                  <a:pt x="3132" y="6082"/>
                  <a:pt x="752704" y="6082"/>
                  <a:pt x="752704" y="6082"/>
                </a:cubicBezTo>
                <a:cubicBezTo>
                  <a:pt x="752704" y="6082"/>
                  <a:pt x="752704" y="-359"/>
                  <a:pt x="752704" y="-359"/>
                </a:cubicBezTo>
                <a:cubicBezTo>
                  <a:pt x="752704" y="-359"/>
                  <a:pt x="3132" y="-359"/>
                  <a:pt x="3132" y="-359"/>
                </a:cubicBezTo>
                <a:cubicBezTo>
                  <a:pt x="3132" y="-359"/>
                  <a:pt x="3132" y="6082"/>
                  <a:pt x="3132" y="6082"/>
                </a:cubicBezTo>
                <a:cubicBezTo>
                  <a:pt x="3132" y="6082"/>
                  <a:pt x="3132" y="6082"/>
                  <a:pt x="3132" y="6082"/>
                </a:cubicBez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>
            <p:custDataLst>
              <p:tags r:id="rId14"/>
            </p:custDataLst>
          </p:nvPr>
        </p:nvSpPr>
        <p:spPr>
          <a:xfrm rot="18900000">
            <a:off x="11212195" y="5724525"/>
            <a:ext cx="193675" cy="186055"/>
          </a:xfrm>
          <a:custGeom>
            <a:avLst/>
            <a:gdLst>
              <a:gd name="connsiteX0" fmla="*/ 70759 w 193437"/>
              <a:gd name="connsiteY0" fmla="*/ -147 h 186208"/>
              <a:gd name="connsiteX1" fmla="*/ 67009 w 193437"/>
              <a:gd name="connsiteY1" fmla="*/ 991 h 186208"/>
              <a:gd name="connsiteX2" fmla="*/ 63308 w 193437"/>
              <a:gd name="connsiteY2" fmla="*/ 2280 h 186208"/>
              <a:gd name="connsiteX3" fmla="*/ 59663 w 193437"/>
              <a:gd name="connsiteY3" fmla="*/ 3716 h 186208"/>
              <a:gd name="connsiteX4" fmla="*/ 56079 w 193437"/>
              <a:gd name="connsiteY4" fmla="*/ 5301 h 186208"/>
              <a:gd name="connsiteX5" fmla="*/ 52562 w 193437"/>
              <a:gd name="connsiteY5" fmla="*/ 7029 h 186208"/>
              <a:gd name="connsiteX6" fmla="*/ 49118 w 193437"/>
              <a:gd name="connsiteY6" fmla="*/ 8897 h 186208"/>
              <a:gd name="connsiteX7" fmla="*/ 45752 w 193437"/>
              <a:gd name="connsiteY7" fmla="*/ 10903 h 186208"/>
              <a:gd name="connsiteX8" fmla="*/ 42470 w 193437"/>
              <a:gd name="connsiteY8" fmla="*/ 13045 h 186208"/>
              <a:gd name="connsiteX9" fmla="*/ 39278 w 193437"/>
              <a:gd name="connsiteY9" fmla="*/ 15317 h 186208"/>
              <a:gd name="connsiteX10" fmla="*/ 36181 w 193437"/>
              <a:gd name="connsiteY10" fmla="*/ 17716 h 186208"/>
              <a:gd name="connsiteX11" fmla="*/ 33183 w 193437"/>
              <a:gd name="connsiteY11" fmla="*/ 20240 h 186208"/>
              <a:gd name="connsiteX12" fmla="*/ 30290 w 193437"/>
              <a:gd name="connsiteY12" fmla="*/ 22884 h 186208"/>
              <a:gd name="connsiteX13" fmla="*/ 27506 w 193437"/>
              <a:gd name="connsiteY13" fmla="*/ 25641 h 186208"/>
              <a:gd name="connsiteX14" fmla="*/ 24836 w 193437"/>
              <a:gd name="connsiteY14" fmla="*/ 28509 h 186208"/>
              <a:gd name="connsiteX15" fmla="*/ 22285 w 193437"/>
              <a:gd name="connsiteY15" fmla="*/ 31483 h 186208"/>
              <a:gd name="connsiteX16" fmla="*/ 19856 w 193437"/>
              <a:gd name="connsiteY16" fmla="*/ 34559 h 186208"/>
              <a:gd name="connsiteX17" fmla="*/ 17554 w 193437"/>
              <a:gd name="connsiteY17" fmla="*/ 37730 h 186208"/>
              <a:gd name="connsiteX18" fmla="*/ 15382 w 193437"/>
              <a:gd name="connsiteY18" fmla="*/ 40991 h 186208"/>
              <a:gd name="connsiteX19" fmla="*/ 13344 w 193437"/>
              <a:gd name="connsiteY19" fmla="*/ 44337 h 186208"/>
              <a:gd name="connsiteX20" fmla="*/ 11443 w 193437"/>
              <a:gd name="connsiteY20" fmla="*/ 47764 h 186208"/>
              <a:gd name="connsiteX21" fmla="*/ 9683 w 193437"/>
              <a:gd name="connsiteY21" fmla="*/ 51265 h 186208"/>
              <a:gd name="connsiteX22" fmla="*/ 8066 w 193437"/>
              <a:gd name="connsiteY22" fmla="*/ 54833 h 186208"/>
              <a:gd name="connsiteX23" fmla="*/ 6594 w 193437"/>
              <a:gd name="connsiteY23" fmla="*/ 58466 h 186208"/>
              <a:gd name="connsiteX24" fmla="*/ 5272 w 193437"/>
              <a:gd name="connsiteY24" fmla="*/ 62154 h 186208"/>
              <a:gd name="connsiteX25" fmla="*/ 4099 w 193437"/>
              <a:gd name="connsiteY25" fmla="*/ 65893 h 186208"/>
              <a:gd name="connsiteX26" fmla="*/ 3079 w 193437"/>
              <a:gd name="connsiteY26" fmla="*/ 69676 h 186208"/>
              <a:gd name="connsiteX27" fmla="*/ 2213 w 193437"/>
              <a:gd name="connsiteY27" fmla="*/ 73497 h 186208"/>
              <a:gd name="connsiteX28" fmla="*/ 1503 w 193437"/>
              <a:gd name="connsiteY28" fmla="*/ 77351 h 186208"/>
              <a:gd name="connsiteX29" fmla="*/ 949 w 193437"/>
              <a:gd name="connsiteY29" fmla="*/ 81230 h 186208"/>
              <a:gd name="connsiteX30" fmla="*/ 552 w 193437"/>
              <a:gd name="connsiteY30" fmla="*/ 85129 h 186208"/>
              <a:gd name="connsiteX31" fmla="*/ 314 w 193437"/>
              <a:gd name="connsiteY31" fmla="*/ 89040 h 186208"/>
              <a:gd name="connsiteX32" fmla="*/ 235 w 193437"/>
              <a:gd name="connsiteY32" fmla="*/ 92958 h 186208"/>
              <a:gd name="connsiteX33" fmla="*/ 314 w 193437"/>
              <a:gd name="connsiteY33" fmla="*/ 96876 h 186208"/>
              <a:gd name="connsiteX34" fmla="*/ 552 w 193437"/>
              <a:gd name="connsiteY34" fmla="*/ 100786 h 186208"/>
              <a:gd name="connsiteX35" fmla="*/ 949 w 193437"/>
              <a:gd name="connsiteY35" fmla="*/ 104685 h 186208"/>
              <a:gd name="connsiteX36" fmla="*/ 1503 w 193437"/>
              <a:gd name="connsiteY36" fmla="*/ 108564 h 186208"/>
              <a:gd name="connsiteX37" fmla="*/ 2213 w 193437"/>
              <a:gd name="connsiteY37" fmla="*/ 112417 h 186208"/>
              <a:gd name="connsiteX38" fmla="*/ 3079 w 193437"/>
              <a:gd name="connsiteY38" fmla="*/ 116239 h 186208"/>
              <a:gd name="connsiteX39" fmla="*/ 4099 w 193437"/>
              <a:gd name="connsiteY39" fmla="*/ 120023 h 186208"/>
              <a:gd name="connsiteX40" fmla="*/ 5272 w 193437"/>
              <a:gd name="connsiteY40" fmla="*/ 123761 h 186208"/>
              <a:gd name="connsiteX41" fmla="*/ 6594 w 193437"/>
              <a:gd name="connsiteY41" fmla="*/ 127450 h 186208"/>
              <a:gd name="connsiteX42" fmla="*/ 8066 w 193437"/>
              <a:gd name="connsiteY42" fmla="*/ 131081 h 186208"/>
              <a:gd name="connsiteX43" fmla="*/ 9683 w 193437"/>
              <a:gd name="connsiteY43" fmla="*/ 134651 h 186208"/>
              <a:gd name="connsiteX44" fmla="*/ 11443 w 193437"/>
              <a:gd name="connsiteY44" fmla="*/ 138151 h 186208"/>
              <a:gd name="connsiteX45" fmla="*/ 13344 w 193437"/>
              <a:gd name="connsiteY45" fmla="*/ 141578 h 186208"/>
              <a:gd name="connsiteX46" fmla="*/ 15382 w 193437"/>
              <a:gd name="connsiteY46" fmla="*/ 144925 h 186208"/>
              <a:gd name="connsiteX47" fmla="*/ 17554 w 193437"/>
              <a:gd name="connsiteY47" fmla="*/ 148186 h 186208"/>
              <a:gd name="connsiteX48" fmla="*/ 19856 w 193437"/>
              <a:gd name="connsiteY48" fmla="*/ 151357 h 186208"/>
              <a:gd name="connsiteX49" fmla="*/ 22285 w 193437"/>
              <a:gd name="connsiteY49" fmla="*/ 154431 h 186208"/>
              <a:gd name="connsiteX50" fmla="*/ 24836 w 193437"/>
              <a:gd name="connsiteY50" fmla="*/ 157406 h 186208"/>
              <a:gd name="connsiteX51" fmla="*/ 27506 w 193437"/>
              <a:gd name="connsiteY51" fmla="*/ 160274 h 186208"/>
              <a:gd name="connsiteX52" fmla="*/ 30290 w 193437"/>
              <a:gd name="connsiteY52" fmla="*/ 163032 h 186208"/>
              <a:gd name="connsiteX53" fmla="*/ 33183 w 193437"/>
              <a:gd name="connsiteY53" fmla="*/ 165675 h 186208"/>
              <a:gd name="connsiteX54" fmla="*/ 36181 w 193437"/>
              <a:gd name="connsiteY54" fmla="*/ 168198 h 186208"/>
              <a:gd name="connsiteX55" fmla="*/ 39278 w 193437"/>
              <a:gd name="connsiteY55" fmla="*/ 170598 h 186208"/>
              <a:gd name="connsiteX56" fmla="*/ 42470 w 193437"/>
              <a:gd name="connsiteY56" fmla="*/ 172870 h 186208"/>
              <a:gd name="connsiteX57" fmla="*/ 45752 w 193437"/>
              <a:gd name="connsiteY57" fmla="*/ 175012 h 186208"/>
              <a:gd name="connsiteX58" fmla="*/ 49118 w 193437"/>
              <a:gd name="connsiteY58" fmla="*/ 177018 h 186208"/>
              <a:gd name="connsiteX59" fmla="*/ 52562 w 193437"/>
              <a:gd name="connsiteY59" fmla="*/ 178888 h 186208"/>
              <a:gd name="connsiteX60" fmla="*/ 56079 w 193437"/>
              <a:gd name="connsiteY60" fmla="*/ 180614 h 186208"/>
              <a:gd name="connsiteX61" fmla="*/ 59663 w 193437"/>
              <a:gd name="connsiteY61" fmla="*/ 182198 h 186208"/>
              <a:gd name="connsiteX62" fmla="*/ 63308 w 193437"/>
              <a:gd name="connsiteY62" fmla="*/ 183635 h 186208"/>
              <a:gd name="connsiteX63" fmla="*/ 67009 w 193437"/>
              <a:gd name="connsiteY63" fmla="*/ 184923 h 186208"/>
              <a:gd name="connsiteX64" fmla="*/ 70759 w 193437"/>
              <a:gd name="connsiteY64" fmla="*/ 186062 h 186208"/>
              <a:gd name="connsiteX65" fmla="*/ 70759 w 193437"/>
              <a:gd name="connsiteY65" fmla="*/ -147 h 186208"/>
              <a:gd name="connsiteX66" fmla="*/ 123148 w 193437"/>
              <a:gd name="connsiteY66" fmla="*/ 186062 h 186208"/>
              <a:gd name="connsiteX67" fmla="*/ 126898 w 193437"/>
              <a:gd name="connsiteY67" fmla="*/ 184925 h 186208"/>
              <a:gd name="connsiteX68" fmla="*/ 130599 w 193437"/>
              <a:gd name="connsiteY68" fmla="*/ 183636 h 186208"/>
              <a:gd name="connsiteX69" fmla="*/ 134244 w 193437"/>
              <a:gd name="connsiteY69" fmla="*/ 182198 h 186208"/>
              <a:gd name="connsiteX70" fmla="*/ 137828 w 193437"/>
              <a:gd name="connsiteY70" fmla="*/ 180615 h 186208"/>
              <a:gd name="connsiteX71" fmla="*/ 141345 w 193437"/>
              <a:gd name="connsiteY71" fmla="*/ 178888 h 186208"/>
              <a:gd name="connsiteX72" fmla="*/ 144790 w 193437"/>
              <a:gd name="connsiteY72" fmla="*/ 177018 h 186208"/>
              <a:gd name="connsiteX73" fmla="*/ 148155 w 193437"/>
              <a:gd name="connsiteY73" fmla="*/ 175012 h 186208"/>
              <a:gd name="connsiteX74" fmla="*/ 151437 w 193437"/>
              <a:gd name="connsiteY74" fmla="*/ 172871 h 186208"/>
              <a:gd name="connsiteX75" fmla="*/ 154629 w 193437"/>
              <a:gd name="connsiteY75" fmla="*/ 170599 h 186208"/>
              <a:gd name="connsiteX76" fmla="*/ 157727 w 193437"/>
              <a:gd name="connsiteY76" fmla="*/ 168198 h 186208"/>
              <a:gd name="connsiteX77" fmla="*/ 160725 w 193437"/>
              <a:gd name="connsiteY77" fmla="*/ 165675 h 186208"/>
              <a:gd name="connsiteX78" fmla="*/ 163617 w 193437"/>
              <a:gd name="connsiteY78" fmla="*/ 163032 h 186208"/>
              <a:gd name="connsiteX79" fmla="*/ 166402 w 193437"/>
              <a:gd name="connsiteY79" fmla="*/ 160275 h 186208"/>
              <a:gd name="connsiteX80" fmla="*/ 169072 w 193437"/>
              <a:gd name="connsiteY80" fmla="*/ 157407 h 186208"/>
              <a:gd name="connsiteX81" fmla="*/ 171622 w 193437"/>
              <a:gd name="connsiteY81" fmla="*/ 154433 h 186208"/>
              <a:gd name="connsiteX82" fmla="*/ 174051 w 193437"/>
              <a:gd name="connsiteY82" fmla="*/ 151357 h 186208"/>
              <a:gd name="connsiteX83" fmla="*/ 176354 w 193437"/>
              <a:gd name="connsiteY83" fmla="*/ 148186 h 186208"/>
              <a:gd name="connsiteX84" fmla="*/ 178526 w 193437"/>
              <a:gd name="connsiteY84" fmla="*/ 144925 h 186208"/>
              <a:gd name="connsiteX85" fmla="*/ 180563 w 193437"/>
              <a:gd name="connsiteY85" fmla="*/ 141579 h 186208"/>
              <a:gd name="connsiteX86" fmla="*/ 182465 w 193437"/>
              <a:gd name="connsiteY86" fmla="*/ 138152 h 186208"/>
              <a:gd name="connsiteX87" fmla="*/ 184225 w 193437"/>
              <a:gd name="connsiteY87" fmla="*/ 134651 h 186208"/>
              <a:gd name="connsiteX88" fmla="*/ 185842 w 193437"/>
              <a:gd name="connsiteY88" fmla="*/ 131081 h 186208"/>
              <a:gd name="connsiteX89" fmla="*/ 187314 w 193437"/>
              <a:gd name="connsiteY89" fmla="*/ 127450 h 186208"/>
              <a:gd name="connsiteX90" fmla="*/ 188636 w 193437"/>
              <a:gd name="connsiteY90" fmla="*/ 123762 h 186208"/>
              <a:gd name="connsiteX91" fmla="*/ 189810 w 193437"/>
              <a:gd name="connsiteY91" fmla="*/ 120023 h 186208"/>
              <a:gd name="connsiteX92" fmla="*/ 190829 w 193437"/>
              <a:gd name="connsiteY92" fmla="*/ 116239 h 186208"/>
              <a:gd name="connsiteX93" fmla="*/ 191695 w 193437"/>
              <a:gd name="connsiteY93" fmla="*/ 112417 h 186208"/>
              <a:gd name="connsiteX94" fmla="*/ 192405 w 193437"/>
              <a:gd name="connsiteY94" fmla="*/ 108564 h 186208"/>
              <a:gd name="connsiteX95" fmla="*/ 192959 w 193437"/>
              <a:gd name="connsiteY95" fmla="*/ 104685 h 186208"/>
              <a:gd name="connsiteX96" fmla="*/ 193356 w 193437"/>
              <a:gd name="connsiteY96" fmla="*/ 100786 h 186208"/>
              <a:gd name="connsiteX97" fmla="*/ 193594 w 193437"/>
              <a:gd name="connsiteY97" fmla="*/ 96876 h 186208"/>
              <a:gd name="connsiteX98" fmla="*/ 193673 w 193437"/>
              <a:gd name="connsiteY98" fmla="*/ 92958 h 186208"/>
              <a:gd name="connsiteX99" fmla="*/ 193594 w 193437"/>
              <a:gd name="connsiteY99" fmla="*/ 89040 h 186208"/>
              <a:gd name="connsiteX100" fmla="*/ 193356 w 193437"/>
              <a:gd name="connsiteY100" fmla="*/ 85129 h 186208"/>
              <a:gd name="connsiteX101" fmla="*/ 192959 w 193437"/>
              <a:gd name="connsiteY101" fmla="*/ 81230 h 186208"/>
              <a:gd name="connsiteX102" fmla="*/ 192405 w 193437"/>
              <a:gd name="connsiteY102" fmla="*/ 77351 h 186208"/>
              <a:gd name="connsiteX103" fmla="*/ 191695 w 193437"/>
              <a:gd name="connsiteY103" fmla="*/ 73497 h 186208"/>
              <a:gd name="connsiteX104" fmla="*/ 190829 w 193437"/>
              <a:gd name="connsiteY104" fmla="*/ 69676 h 186208"/>
              <a:gd name="connsiteX105" fmla="*/ 189810 w 193437"/>
              <a:gd name="connsiteY105" fmla="*/ 65893 h 186208"/>
              <a:gd name="connsiteX106" fmla="*/ 188636 w 193437"/>
              <a:gd name="connsiteY106" fmla="*/ 62154 h 186208"/>
              <a:gd name="connsiteX107" fmla="*/ 187314 w 193437"/>
              <a:gd name="connsiteY107" fmla="*/ 58465 h 186208"/>
              <a:gd name="connsiteX108" fmla="*/ 185842 w 193437"/>
              <a:gd name="connsiteY108" fmla="*/ 54833 h 186208"/>
              <a:gd name="connsiteX109" fmla="*/ 184225 w 193437"/>
              <a:gd name="connsiteY109" fmla="*/ 51265 h 186208"/>
              <a:gd name="connsiteX110" fmla="*/ 182465 w 193437"/>
              <a:gd name="connsiteY110" fmla="*/ 47764 h 186208"/>
              <a:gd name="connsiteX111" fmla="*/ 180563 w 193437"/>
              <a:gd name="connsiteY111" fmla="*/ 44337 h 186208"/>
              <a:gd name="connsiteX112" fmla="*/ 178526 w 193437"/>
              <a:gd name="connsiteY112" fmla="*/ 40991 h 186208"/>
              <a:gd name="connsiteX113" fmla="*/ 176354 w 193437"/>
              <a:gd name="connsiteY113" fmla="*/ 37728 h 186208"/>
              <a:gd name="connsiteX114" fmla="*/ 174051 w 193437"/>
              <a:gd name="connsiteY114" fmla="*/ 34557 h 186208"/>
              <a:gd name="connsiteX115" fmla="*/ 171622 w 193437"/>
              <a:gd name="connsiteY115" fmla="*/ 31483 h 186208"/>
              <a:gd name="connsiteX116" fmla="*/ 169072 w 193437"/>
              <a:gd name="connsiteY116" fmla="*/ 28509 h 186208"/>
              <a:gd name="connsiteX117" fmla="*/ 166402 w 193437"/>
              <a:gd name="connsiteY117" fmla="*/ 25641 h 186208"/>
              <a:gd name="connsiteX118" fmla="*/ 163617 w 193437"/>
              <a:gd name="connsiteY118" fmla="*/ 22882 h 186208"/>
              <a:gd name="connsiteX119" fmla="*/ 160725 w 193437"/>
              <a:gd name="connsiteY119" fmla="*/ 20240 h 186208"/>
              <a:gd name="connsiteX120" fmla="*/ 157727 w 193437"/>
              <a:gd name="connsiteY120" fmla="*/ 17716 h 186208"/>
              <a:gd name="connsiteX121" fmla="*/ 154629 w 193437"/>
              <a:gd name="connsiteY121" fmla="*/ 15317 h 186208"/>
              <a:gd name="connsiteX122" fmla="*/ 151437 w 193437"/>
              <a:gd name="connsiteY122" fmla="*/ 13045 h 186208"/>
              <a:gd name="connsiteX123" fmla="*/ 148155 w 193437"/>
              <a:gd name="connsiteY123" fmla="*/ 10903 h 186208"/>
              <a:gd name="connsiteX124" fmla="*/ 144789 w 193437"/>
              <a:gd name="connsiteY124" fmla="*/ 8897 h 186208"/>
              <a:gd name="connsiteX125" fmla="*/ 141345 w 193437"/>
              <a:gd name="connsiteY125" fmla="*/ 7027 h 186208"/>
              <a:gd name="connsiteX126" fmla="*/ 137828 w 193437"/>
              <a:gd name="connsiteY126" fmla="*/ 5301 h 186208"/>
              <a:gd name="connsiteX127" fmla="*/ 134244 w 193437"/>
              <a:gd name="connsiteY127" fmla="*/ 3716 h 186208"/>
              <a:gd name="connsiteX128" fmla="*/ 130599 w 193437"/>
              <a:gd name="connsiteY128" fmla="*/ 2280 h 186208"/>
              <a:gd name="connsiteX129" fmla="*/ 126898 w 193437"/>
              <a:gd name="connsiteY129" fmla="*/ 991 h 186208"/>
              <a:gd name="connsiteX130" fmla="*/ 123148 w 193437"/>
              <a:gd name="connsiteY130" fmla="*/ -147 h 186208"/>
              <a:gd name="connsiteX131" fmla="*/ 123148 w 193437"/>
              <a:gd name="connsiteY131" fmla="*/ 186062 h 18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93437" h="186208">
                <a:moveTo>
                  <a:pt x="70759" y="-147"/>
                </a:moveTo>
                <a:cubicBezTo>
                  <a:pt x="69501" y="207"/>
                  <a:pt x="68251" y="587"/>
                  <a:pt x="67009" y="991"/>
                </a:cubicBezTo>
                <a:cubicBezTo>
                  <a:pt x="65767" y="1396"/>
                  <a:pt x="64533" y="1826"/>
                  <a:pt x="63308" y="2280"/>
                </a:cubicBezTo>
                <a:cubicBezTo>
                  <a:pt x="62084" y="2734"/>
                  <a:pt x="60869" y="3214"/>
                  <a:pt x="59663" y="3716"/>
                </a:cubicBezTo>
                <a:cubicBezTo>
                  <a:pt x="58458" y="4220"/>
                  <a:pt x="57263" y="4748"/>
                  <a:pt x="56079" y="5301"/>
                </a:cubicBezTo>
                <a:cubicBezTo>
                  <a:pt x="54895" y="5853"/>
                  <a:pt x="53723" y="6428"/>
                  <a:pt x="52562" y="7029"/>
                </a:cubicBezTo>
                <a:cubicBezTo>
                  <a:pt x="51401" y="7628"/>
                  <a:pt x="50253" y="8251"/>
                  <a:pt x="49118" y="8897"/>
                </a:cubicBezTo>
                <a:cubicBezTo>
                  <a:pt x="47982" y="9542"/>
                  <a:pt x="46860" y="10212"/>
                  <a:pt x="45752" y="10903"/>
                </a:cubicBezTo>
                <a:cubicBezTo>
                  <a:pt x="44644" y="11595"/>
                  <a:pt x="43550" y="12309"/>
                  <a:pt x="42470" y="13045"/>
                </a:cubicBezTo>
                <a:cubicBezTo>
                  <a:pt x="41391" y="13781"/>
                  <a:pt x="40327" y="14538"/>
                  <a:pt x="39278" y="15317"/>
                </a:cubicBezTo>
                <a:cubicBezTo>
                  <a:pt x="38230" y="16096"/>
                  <a:pt x="37197" y="16897"/>
                  <a:pt x="36181" y="17716"/>
                </a:cubicBezTo>
                <a:cubicBezTo>
                  <a:pt x="35164" y="18538"/>
                  <a:pt x="34165" y="19380"/>
                  <a:pt x="33183" y="20240"/>
                </a:cubicBezTo>
                <a:cubicBezTo>
                  <a:pt x="32201" y="21101"/>
                  <a:pt x="31236" y="21982"/>
                  <a:pt x="30290" y="22884"/>
                </a:cubicBezTo>
                <a:cubicBezTo>
                  <a:pt x="29343" y="23784"/>
                  <a:pt x="28415" y="24704"/>
                  <a:pt x="27506" y="25641"/>
                </a:cubicBezTo>
                <a:cubicBezTo>
                  <a:pt x="26597" y="26580"/>
                  <a:pt x="25707" y="27535"/>
                  <a:pt x="24836" y="28509"/>
                </a:cubicBezTo>
                <a:cubicBezTo>
                  <a:pt x="23966" y="29483"/>
                  <a:pt x="23115" y="30475"/>
                  <a:pt x="22285" y="31483"/>
                </a:cubicBezTo>
                <a:cubicBezTo>
                  <a:pt x="21455" y="32491"/>
                  <a:pt x="20645" y="33517"/>
                  <a:pt x="19856" y="34559"/>
                </a:cubicBezTo>
                <a:cubicBezTo>
                  <a:pt x="19067" y="35599"/>
                  <a:pt x="18300" y="36657"/>
                  <a:pt x="17554" y="37730"/>
                </a:cubicBezTo>
                <a:cubicBezTo>
                  <a:pt x="16808" y="38802"/>
                  <a:pt x="16084" y="39889"/>
                  <a:pt x="15382" y="40991"/>
                </a:cubicBezTo>
                <a:cubicBezTo>
                  <a:pt x="14680" y="42092"/>
                  <a:pt x="14001" y="43208"/>
                  <a:pt x="13344" y="44337"/>
                </a:cubicBezTo>
                <a:cubicBezTo>
                  <a:pt x="12687" y="45467"/>
                  <a:pt x="12054" y="46609"/>
                  <a:pt x="11443" y="47764"/>
                </a:cubicBezTo>
                <a:cubicBezTo>
                  <a:pt x="10833" y="48918"/>
                  <a:pt x="10246" y="50086"/>
                  <a:pt x="9683" y="51265"/>
                </a:cubicBezTo>
                <a:cubicBezTo>
                  <a:pt x="9120" y="52443"/>
                  <a:pt x="8581" y="53633"/>
                  <a:pt x="8066" y="54833"/>
                </a:cubicBezTo>
                <a:cubicBezTo>
                  <a:pt x="7551" y="56035"/>
                  <a:pt x="7060" y="57245"/>
                  <a:pt x="6594" y="58466"/>
                </a:cubicBezTo>
                <a:cubicBezTo>
                  <a:pt x="6129" y="59687"/>
                  <a:pt x="5688" y="60915"/>
                  <a:pt x="5272" y="62154"/>
                </a:cubicBezTo>
                <a:cubicBezTo>
                  <a:pt x="4855" y="63392"/>
                  <a:pt x="4465" y="64639"/>
                  <a:pt x="4099" y="65893"/>
                </a:cubicBezTo>
                <a:cubicBezTo>
                  <a:pt x="3733" y="67147"/>
                  <a:pt x="3393" y="68408"/>
                  <a:pt x="3079" y="69676"/>
                </a:cubicBezTo>
                <a:cubicBezTo>
                  <a:pt x="2764" y="70945"/>
                  <a:pt x="2476" y="72218"/>
                  <a:pt x="2213" y="73497"/>
                </a:cubicBezTo>
                <a:cubicBezTo>
                  <a:pt x="1950" y="74777"/>
                  <a:pt x="1713" y="76062"/>
                  <a:pt x="1503" y="77351"/>
                </a:cubicBezTo>
                <a:cubicBezTo>
                  <a:pt x="1292" y="78641"/>
                  <a:pt x="1107" y="79934"/>
                  <a:pt x="949" y="81230"/>
                </a:cubicBezTo>
                <a:cubicBezTo>
                  <a:pt x="790" y="82528"/>
                  <a:pt x="658" y="83827"/>
                  <a:pt x="552" y="85129"/>
                </a:cubicBezTo>
                <a:cubicBezTo>
                  <a:pt x="447" y="86431"/>
                  <a:pt x="367" y="87734"/>
                  <a:pt x="314" y="89040"/>
                </a:cubicBezTo>
                <a:cubicBezTo>
                  <a:pt x="262" y="90346"/>
                  <a:pt x="235" y="91650"/>
                  <a:pt x="235" y="92958"/>
                </a:cubicBezTo>
                <a:cubicBezTo>
                  <a:pt x="235" y="94264"/>
                  <a:pt x="262" y="95570"/>
                  <a:pt x="314" y="96876"/>
                </a:cubicBezTo>
                <a:cubicBezTo>
                  <a:pt x="367" y="98180"/>
                  <a:pt x="447" y="99485"/>
                  <a:pt x="552" y="100786"/>
                </a:cubicBezTo>
                <a:cubicBezTo>
                  <a:pt x="658" y="102089"/>
                  <a:pt x="790" y="103388"/>
                  <a:pt x="949" y="104685"/>
                </a:cubicBezTo>
                <a:cubicBezTo>
                  <a:pt x="1107" y="105983"/>
                  <a:pt x="1292" y="107274"/>
                  <a:pt x="1503" y="108564"/>
                </a:cubicBezTo>
                <a:cubicBezTo>
                  <a:pt x="1713" y="109854"/>
                  <a:pt x="1950" y="111137"/>
                  <a:pt x="2213" y="112417"/>
                </a:cubicBezTo>
                <a:cubicBezTo>
                  <a:pt x="2476" y="113698"/>
                  <a:pt x="2764" y="114971"/>
                  <a:pt x="3079" y="116239"/>
                </a:cubicBezTo>
                <a:cubicBezTo>
                  <a:pt x="3393" y="117508"/>
                  <a:pt x="3733" y="118769"/>
                  <a:pt x="4099" y="120023"/>
                </a:cubicBezTo>
                <a:cubicBezTo>
                  <a:pt x="4465" y="121278"/>
                  <a:pt x="4855" y="122522"/>
                  <a:pt x="5272" y="123761"/>
                </a:cubicBezTo>
                <a:cubicBezTo>
                  <a:pt x="5688" y="124999"/>
                  <a:pt x="6129" y="126229"/>
                  <a:pt x="6594" y="127450"/>
                </a:cubicBezTo>
                <a:cubicBezTo>
                  <a:pt x="7060" y="128671"/>
                  <a:pt x="7551" y="129882"/>
                  <a:pt x="8066" y="131081"/>
                </a:cubicBezTo>
                <a:cubicBezTo>
                  <a:pt x="8581" y="132283"/>
                  <a:pt x="9120" y="133473"/>
                  <a:pt x="9683" y="134651"/>
                </a:cubicBezTo>
                <a:cubicBezTo>
                  <a:pt x="10246" y="135830"/>
                  <a:pt x="10833" y="136996"/>
                  <a:pt x="11443" y="138151"/>
                </a:cubicBezTo>
                <a:cubicBezTo>
                  <a:pt x="12054" y="139307"/>
                  <a:pt x="12687" y="140449"/>
                  <a:pt x="13344" y="141578"/>
                </a:cubicBezTo>
                <a:cubicBezTo>
                  <a:pt x="14001" y="142708"/>
                  <a:pt x="14680" y="143822"/>
                  <a:pt x="15382" y="144925"/>
                </a:cubicBezTo>
                <a:cubicBezTo>
                  <a:pt x="16084" y="146027"/>
                  <a:pt x="16808" y="147114"/>
                  <a:pt x="17554" y="148186"/>
                </a:cubicBezTo>
                <a:cubicBezTo>
                  <a:pt x="18300" y="149259"/>
                  <a:pt x="19067" y="150315"/>
                  <a:pt x="19856" y="151357"/>
                </a:cubicBezTo>
                <a:cubicBezTo>
                  <a:pt x="20645" y="152399"/>
                  <a:pt x="21455" y="153423"/>
                  <a:pt x="22285" y="154431"/>
                </a:cubicBezTo>
                <a:cubicBezTo>
                  <a:pt x="23115" y="155441"/>
                  <a:pt x="23966" y="156431"/>
                  <a:pt x="24836" y="157406"/>
                </a:cubicBezTo>
                <a:cubicBezTo>
                  <a:pt x="25707" y="158380"/>
                  <a:pt x="26597" y="159336"/>
                  <a:pt x="27506" y="160274"/>
                </a:cubicBezTo>
                <a:cubicBezTo>
                  <a:pt x="28415" y="161212"/>
                  <a:pt x="29343" y="162132"/>
                  <a:pt x="30290" y="163032"/>
                </a:cubicBezTo>
                <a:cubicBezTo>
                  <a:pt x="31236" y="163934"/>
                  <a:pt x="32201" y="164815"/>
                  <a:pt x="33183" y="165675"/>
                </a:cubicBezTo>
                <a:cubicBezTo>
                  <a:pt x="34165" y="166536"/>
                  <a:pt x="35164" y="167377"/>
                  <a:pt x="36181" y="168198"/>
                </a:cubicBezTo>
                <a:cubicBezTo>
                  <a:pt x="37197" y="169019"/>
                  <a:pt x="38230" y="169820"/>
                  <a:pt x="39278" y="170598"/>
                </a:cubicBezTo>
                <a:cubicBezTo>
                  <a:pt x="40327" y="171377"/>
                  <a:pt x="41391" y="172135"/>
                  <a:pt x="42470" y="172870"/>
                </a:cubicBezTo>
                <a:cubicBezTo>
                  <a:pt x="43550" y="173607"/>
                  <a:pt x="44644" y="174321"/>
                  <a:pt x="45752" y="175012"/>
                </a:cubicBezTo>
                <a:cubicBezTo>
                  <a:pt x="46860" y="175704"/>
                  <a:pt x="47982" y="176372"/>
                  <a:pt x="49118" y="177018"/>
                </a:cubicBezTo>
                <a:cubicBezTo>
                  <a:pt x="50253" y="177665"/>
                  <a:pt x="51401" y="178289"/>
                  <a:pt x="52562" y="178888"/>
                </a:cubicBezTo>
                <a:cubicBezTo>
                  <a:pt x="53723" y="179487"/>
                  <a:pt x="54895" y="180063"/>
                  <a:pt x="56079" y="180614"/>
                </a:cubicBezTo>
                <a:cubicBezTo>
                  <a:pt x="57263" y="181168"/>
                  <a:pt x="58458" y="181696"/>
                  <a:pt x="59663" y="182198"/>
                </a:cubicBezTo>
                <a:cubicBezTo>
                  <a:pt x="60869" y="182703"/>
                  <a:pt x="62084" y="183181"/>
                  <a:pt x="63308" y="183635"/>
                </a:cubicBezTo>
                <a:cubicBezTo>
                  <a:pt x="64533" y="184091"/>
                  <a:pt x="65767" y="184521"/>
                  <a:pt x="67009" y="184923"/>
                </a:cubicBezTo>
                <a:cubicBezTo>
                  <a:pt x="68251" y="185329"/>
                  <a:pt x="69501" y="185707"/>
                  <a:pt x="70759" y="186062"/>
                </a:cubicBezTo>
                <a:lnTo>
                  <a:pt x="70759" y="-147"/>
                </a:lnTo>
                <a:close/>
                <a:moveTo>
                  <a:pt x="123148" y="186062"/>
                </a:moveTo>
                <a:cubicBezTo>
                  <a:pt x="124406" y="185707"/>
                  <a:pt x="125656" y="185329"/>
                  <a:pt x="126898" y="184925"/>
                </a:cubicBezTo>
                <a:cubicBezTo>
                  <a:pt x="128140" y="184521"/>
                  <a:pt x="129374" y="184091"/>
                  <a:pt x="130599" y="183636"/>
                </a:cubicBezTo>
                <a:cubicBezTo>
                  <a:pt x="131823" y="183182"/>
                  <a:pt x="133039" y="182703"/>
                  <a:pt x="134244" y="182198"/>
                </a:cubicBezTo>
                <a:cubicBezTo>
                  <a:pt x="135450" y="181696"/>
                  <a:pt x="136644" y="181168"/>
                  <a:pt x="137828" y="180615"/>
                </a:cubicBezTo>
                <a:cubicBezTo>
                  <a:pt x="139012" y="180063"/>
                  <a:pt x="140185" y="179487"/>
                  <a:pt x="141345" y="178888"/>
                </a:cubicBezTo>
                <a:cubicBezTo>
                  <a:pt x="142506" y="178289"/>
                  <a:pt x="143654" y="177665"/>
                  <a:pt x="144790" y="177018"/>
                </a:cubicBezTo>
                <a:cubicBezTo>
                  <a:pt x="145925" y="176374"/>
                  <a:pt x="147047" y="175704"/>
                  <a:pt x="148155" y="175012"/>
                </a:cubicBezTo>
                <a:cubicBezTo>
                  <a:pt x="149264" y="174321"/>
                  <a:pt x="150358" y="173607"/>
                  <a:pt x="151437" y="172871"/>
                </a:cubicBezTo>
                <a:cubicBezTo>
                  <a:pt x="152517" y="172135"/>
                  <a:pt x="153581" y="171379"/>
                  <a:pt x="154629" y="170599"/>
                </a:cubicBezTo>
                <a:cubicBezTo>
                  <a:pt x="155678" y="169820"/>
                  <a:pt x="156711" y="169019"/>
                  <a:pt x="157727" y="168198"/>
                </a:cubicBezTo>
                <a:cubicBezTo>
                  <a:pt x="158743" y="167378"/>
                  <a:pt x="159743" y="166538"/>
                  <a:pt x="160725" y="165675"/>
                </a:cubicBezTo>
                <a:cubicBezTo>
                  <a:pt x="161707" y="164815"/>
                  <a:pt x="162672" y="163934"/>
                  <a:pt x="163617" y="163032"/>
                </a:cubicBezTo>
                <a:cubicBezTo>
                  <a:pt x="164564" y="162132"/>
                  <a:pt x="165492" y="161212"/>
                  <a:pt x="166402" y="160275"/>
                </a:cubicBezTo>
                <a:cubicBezTo>
                  <a:pt x="167311" y="159336"/>
                  <a:pt x="168200" y="158381"/>
                  <a:pt x="169072" y="157407"/>
                </a:cubicBezTo>
                <a:cubicBezTo>
                  <a:pt x="169943" y="156433"/>
                  <a:pt x="170793" y="155441"/>
                  <a:pt x="171622" y="154433"/>
                </a:cubicBezTo>
                <a:cubicBezTo>
                  <a:pt x="172453" y="153423"/>
                  <a:pt x="173263" y="152399"/>
                  <a:pt x="174051" y="151357"/>
                </a:cubicBezTo>
                <a:cubicBezTo>
                  <a:pt x="174840" y="150317"/>
                  <a:pt x="175608" y="149259"/>
                  <a:pt x="176354" y="148186"/>
                </a:cubicBezTo>
                <a:cubicBezTo>
                  <a:pt x="177099" y="147114"/>
                  <a:pt x="177824" y="146027"/>
                  <a:pt x="178526" y="144925"/>
                </a:cubicBezTo>
                <a:cubicBezTo>
                  <a:pt x="179228" y="143824"/>
                  <a:pt x="179908" y="142708"/>
                  <a:pt x="180563" y="141579"/>
                </a:cubicBezTo>
                <a:cubicBezTo>
                  <a:pt x="181220" y="140449"/>
                  <a:pt x="181854" y="139307"/>
                  <a:pt x="182465" y="138152"/>
                </a:cubicBezTo>
                <a:cubicBezTo>
                  <a:pt x="183075" y="136996"/>
                  <a:pt x="183661" y="135830"/>
                  <a:pt x="184225" y="134651"/>
                </a:cubicBezTo>
                <a:cubicBezTo>
                  <a:pt x="184788" y="133473"/>
                  <a:pt x="185328" y="132283"/>
                  <a:pt x="185842" y="131081"/>
                </a:cubicBezTo>
                <a:cubicBezTo>
                  <a:pt x="186357" y="129882"/>
                  <a:pt x="186848" y="128671"/>
                  <a:pt x="187314" y="127450"/>
                </a:cubicBezTo>
                <a:cubicBezTo>
                  <a:pt x="187779" y="126229"/>
                  <a:pt x="188220" y="125001"/>
                  <a:pt x="188636" y="123762"/>
                </a:cubicBezTo>
                <a:cubicBezTo>
                  <a:pt x="189053" y="122524"/>
                  <a:pt x="189444" y="121278"/>
                  <a:pt x="189810" y="120023"/>
                </a:cubicBezTo>
                <a:cubicBezTo>
                  <a:pt x="190175" y="118769"/>
                  <a:pt x="190515" y="117508"/>
                  <a:pt x="190829" y="116239"/>
                </a:cubicBezTo>
                <a:cubicBezTo>
                  <a:pt x="191143" y="114971"/>
                  <a:pt x="191433" y="113698"/>
                  <a:pt x="191695" y="112417"/>
                </a:cubicBezTo>
                <a:cubicBezTo>
                  <a:pt x="191958" y="111137"/>
                  <a:pt x="192194" y="109854"/>
                  <a:pt x="192405" y="108564"/>
                </a:cubicBezTo>
                <a:cubicBezTo>
                  <a:pt x="192616" y="107276"/>
                  <a:pt x="192800" y="105983"/>
                  <a:pt x="192959" y="104685"/>
                </a:cubicBezTo>
                <a:cubicBezTo>
                  <a:pt x="193119" y="103388"/>
                  <a:pt x="193251" y="102089"/>
                  <a:pt x="193356" y="100786"/>
                </a:cubicBezTo>
                <a:cubicBezTo>
                  <a:pt x="193462" y="99485"/>
                  <a:pt x="193541" y="98180"/>
                  <a:pt x="193594" y="96876"/>
                </a:cubicBezTo>
                <a:cubicBezTo>
                  <a:pt x="193647" y="95570"/>
                  <a:pt x="193673" y="94264"/>
                  <a:pt x="193673" y="92958"/>
                </a:cubicBezTo>
                <a:cubicBezTo>
                  <a:pt x="193673" y="91650"/>
                  <a:pt x="193647" y="90346"/>
                  <a:pt x="193594" y="89040"/>
                </a:cubicBezTo>
                <a:cubicBezTo>
                  <a:pt x="193541" y="87734"/>
                  <a:pt x="193462" y="86431"/>
                  <a:pt x="193356" y="85129"/>
                </a:cubicBezTo>
                <a:cubicBezTo>
                  <a:pt x="193251" y="83826"/>
                  <a:pt x="193119" y="82528"/>
                  <a:pt x="192959" y="81230"/>
                </a:cubicBezTo>
                <a:cubicBezTo>
                  <a:pt x="192800" y="79934"/>
                  <a:pt x="192616" y="78641"/>
                  <a:pt x="192405" y="77351"/>
                </a:cubicBezTo>
                <a:cubicBezTo>
                  <a:pt x="192194" y="76062"/>
                  <a:pt x="191958" y="74777"/>
                  <a:pt x="191695" y="73497"/>
                </a:cubicBezTo>
                <a:cubicBezTo>
                  <a:pt x="191433" y="72218"/>
                  <a:pt x="191143" y="70945"/>
                  <a:pt x="190829" y="69676"/>
                </a:cubicBezTo>
                <a:cubicBezTo>
                  <a:pt x="190515" y="68408"/>
                  <a:pt x="190175" y="67147"/>
                  <a:pt x="189810" y="65893"/>
                </a:cubicBezTo>
                <a:cubicBezTo>
                  <a:pt x="189444" y="64639"/>
                  <a:pt x="189053" y="63392"/>
                  <a:pt x="188636" y="62154"/>
                </a:cubicBezTo>
                <a:cubicBezTo>
                  <a:pt x="188220" y="60915"/>
                  <a:pt x="187779" y="59685"/>
                  <a:pt x="187314" y="58465"/>
                </a:cubicBezTo>
                <a:cubicBezTo>
                  <a:pt x="186848" y="57245"/>
                  <a:pt x="186357" y="56035"/>
                  <a:pt x="185842" y="54833"/>
                </a:cubicBezTo>
                <a:cubicBezTo>
                  <a:pt x="185328" y="53633"/>
                  <a:pt x="184788" y="52443"/>
                  <a:pt x="184225" y="51265"/>
                </a:cubicBezTo>
                <a:cubicBezTo>
                  <a:pt x="183661" y="50086"/>
                  <a:pt x="183075" y="48918"/>
                  <a:pt x="182465" y="47764"/>
                </a:cubicBezTo>
                <a:cubicBezTo>
                  <a:pt x="181854" y="46609"/>
                  <a:pt x="181220" y="45466"/>
                  <a:pt x="180563" y="44337"/>
                </a:cubicBezTo>
                <a:cubicBezTo>
                  <a:pt x="179908" y="43208"/>
                  <a:pt x="179228" y="42092"/>
                  <a:pt x="178526" y="40991"/>
                </a:cubicBezTo>
                <a:cubicBezTo>
                  <a:pt x="177824" y="39888"/>
                  <a:pt x="177099" y="38801"/>
                  <a:pt x="176354" y="37728"/>
                </a:cubicBezTo>
                <a:cubicBezTo>
                  <a:pt x="175608" y="36656"/>
                  <a:pt x="174840" y="35599"/>
                  <a:pt x="174051" y="34557"/>
                </a:cubicBezTo>
                <a:cubicBezTo>
                  <a:pt x="173263" y="33517"/>
                  <a:pt x="172453" y="32491"/>
                  <a:pt x="171622" y="31483"/>
                </a:cubicBezTo>
                <a:cubicBezTo>
                  <a:pt x="170793" y="30474"/>
                  <a:pt x="169943" y="29483"/>
                  <a:pt x="169072" y="28509"/>
                </a:cubicBezTo>
                <a:cubicBezTo>
                  <a:pt x="168200" y="27535"/>
                  <a:pt x="167311" y="26578"/>
                  <a:pt x="166402" y="25641"/>
                </a:cubicBezTo>
                <a:cubicBezTo>
                  <a:pt x="165492" y="24702"/>
                  <a:pt x="164564" y="23783"/>
                  <a:pt x="163617" y="22882"/>
                </a:cubicBezTo>
                <a:cubicBezTo>
                  <a:pt x="162672" y="21982"/>
                  <a:pt x="161707" y="21101"/>
                  <a:pt x="160725" y="20240"/>
                </a:cubicBezTo>
                <a:cubicBezTo>
                  <a:pt x="159743" y="19378"/>
                  <a:pt x="158743" y="18538"/>
                  <a:pt x="157727" y="17716"/>
                </a:cubicBezTo>
                <a:cubicBezTo>
                  <a:pt x="156711" y="16895"/>
                  <a:pt x="155678" y="16096"/>
                  <a:pt x="154629" y="15317"/>
                </a:cubicBezTo>
                <a:cubicBezTo>
                  <a:pt x="153581" y="14538"/>
                  <a:pt x="152517" y="13781"/>
                  <a:pt x="151437" y="13045"/>
                </a:cubicBezTo>
                <a:cubicBezTo>
                  <a:pt x="150358" y="12309"/>
                  <a:pt x="149264" y="11594"/>
                  <a:pt x="148155" y="10903"/>
                </a:cubicBezTo>
                <a:cubicBezTo>
                  <a:pt x="147047" y="10211"/>
                  <a:pt x="145925" y="9542"/>
                  <a:pt x="144789" y="8897"/>
                </a:cubicBezTo>
                <a:cubicBezTo>
                  <a:pt x="143654" y="8251"/>
                  <a:pt x="142506" y="7628"/>
                  <a:pt x="141345" y="7027"/>
                </a:cubicBezTo>
                <a:cubicBezTo>
                  <a:pt x="140185" y="6428"/>
                  <a:pt x="139012" y="5851"/>
                  <a:pt x="137828" y="5301"/>
                </a:cubicBezTo>
                <a:cubicBezTo>
                  <a:pt x="136644" y="4748"/>
                  <a:pt x="135450" y="4220"/>
                  <a:pt x="134244" y="3716"/>
                </a:cubicBezTo>
                <a:cubicBezTo>
                  <a:pt x="133039" y="3212"/>
                  <a:pt x="131823" y="2734"/>
                  <a:pt x="130599" y="2280"/>
                </a:cubicBezTo>
                <a:cubicBezTo>
                  <a:pt x="129374" y="1824"/>
                  <a:pt x="128140" y="1396"/>
                  <a:pt x="126898" y="991"/>
                </a:cubicBezTo>
                <a:cubicBezTo>
                  <a:pt x="125656" y="586"/>
                  <a:pt x="124406" y="207"/>
                  <a:pt x="123148" y="-147"/>
                </a:cubicBezTo>
                <a:lnTo>
                  <a:pt x="123148" y="186062"/>
                </a:ln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430998" y="7452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3736714" y="568994"/>
            <a:ext cx="4478372" cy="69374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993913" y="1447137"/>
            <a:ext cx="1041223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幻灯片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2292263" y="1277655"/>
            <a:ext cx="2088905" cy="39456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+mn-lt"/>
              </a:defRPr>
            </a:lvl1pPr>
          </a:lstStyle>
          <a:p>
            <a:pPr lvl="0" algn="r"/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4924425" y="1277620"/>
            <a:ext cx="6221730" cy="394589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30998" y="7452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7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8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u="none" strike="noStrike" kern="1200" cap="none" spc="0" normalizeH="0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430998" y="7452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幻灯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2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4"/>
            </p:custDataLst>
          </p:nvPr>
        </p:nvSpPr>
        <p:spPr>
          <a:xfrm>
            <a:off x="6253407" y="3759791"/>
            <a:ext cx="2880000" cy="421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1600" b="0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8" hasCustomPrompt="1"/>
            <p:custDataLst>
              <p:tags r:id="rId5"/>
            </p:custDataLst>
          </p:nvPr>
        </p:nvSpPr>
        <p:spPr>
          <a:xfrm>
            <a:off x="6105525" y="2440470"/>
            <a:ext cx="5520055" cy="1217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rgbClr val="FFFFFF"/>
                </a:solidFill>
                <a:uFillTx/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96000" y="3886432"/>
            <a:ext cx="648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 rot="13500000">
            <a:off x="11051540" y="5988685"/>
            <a:ext cx="789305" cy="6350"/>
          </a:xfrm>
          <a:custGeom>
            <a:avLst/>
            <a:gdLst>
              <a:gd name="connsiteX0" fmla="*/ 785936 w 789063"/>
              <a:gd name="connsiteY0" fmla="*/ 6019 h 6441"/>
              <a:gd name="connsiteX1" fmla="*/ 789157 w 789063"/>
              <a:gd name="connsiteY1" fmla="*/ 2798 h 6441"/>
              <a:gd name="connsiteX2" fmla="*/ 785936 w 789063"/>
              <a:gd name="connsiteY2" fmla="*/ -423 h 6441"/>
              <a:gd name="connsiteX3" fmla="*/ 785936 w 789063"/>
              <a:gd name="connsiteY3" fmla="*/ 6019 h 6441"/>
              <a:gd name="connsiteX4" fmla="*/ 785936 w 789063"/>
              <a:gd name="connsiteY4" fmla="*/ 6019 h 6441"/>
              <a:gd name="connsiteX5" fmla="*/ 93 w 789063"/>
              <a:gd name="connsiteY5" fmla="*/ 6019 h 6441"/>
              <a:gd name="connsiteX6" fmla="*/ 785936 w 789063"/>
              <a:gd name="connsiteY6" fmla="*/ 6019 h 6441"/>
              <a:gd name="connsiteX7" fmla="*/ 785936 w 789063"/>
              <a:gd name="connsiteY7" fmla="*/ -423 h 6441"/>
              <a:gd name="connsiteX8" fmla="*/ 93 w 789063"/>
              <a:gd name="connsiteY8" fmla="*/ -423 h 6441"/>
              <a:gd name="connsiteX9" fmla="*/ 93 w 789063"/>
              <a:gd name="connsiteY9" fmla="*/ 6019 h 6441"/>
              <a:gd name="connsiteX10" fmla="*/ 93 w 789063"/>
              <a:gd name="connsiteY10" fmla="*/ 6019 h 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9063" h="6441">
                <a:moveTo>
                  <a:pt x="785936" y="6019"/>
                </a:moveTo>
                <a:cubicBezTo>
                  <a:pt x="787714" y="6019"/>
                  <a:pt x="789157" y="4576"/>
                  <a:pt x="789157" y="2798"/>
                </a:cubicBezTo>
                <a:cubicBezTo>
                  <a:pt x="789157" y="1019"/>
                  <a:pt x="787714" y="-423"/>
                  <a:pt x="785936" y="-423"/>
                </a:cubicBezTo>
                <a:cubicBezTo>
                  <a:pt x="785936" y="-423"/>
                  <a:pt x="785936" y="6019"/>
                  <a:pt x="785936" y="6019"/>
                </a:cubicBezTo>
                <a:cubicBezTo>
                  <a:pt x="785936" y="6019"/>
                  <a:pt x="785936" y="6019"/>
                  <a:pt x="785936" y="6019"/>
                </a:cubicBezTo>
                <a:close/>
                <a:moveTo>
                  <a:pt x="93" y="6019"/>
                </a:moveTo>
                <a:cubicBezTo>
                  <a:pt x="93" y="6019"/>
                  <a:pt x="785936" y="6019"/>
                  <a:pt x="785936" y="6019"/>
                </a:cubicBezTo>
                <a:cubicBezTo>
                  <a:pt x="785936" y="6019"/>
                  <a:pt x="785936" y="-423"/>
                  <a:pt x="785936" y="-423"/>
                </a:cubicBezTo>
                <a:cubicBezTo>
                  <a:pt x="785936" y="-423"/>
                  <a:pt x="93" y="-423"/>
                  <a:pt x="93" y="-423"/>
                </a:cubicBezTo>
                <a:cubicBezTo>
                  <a:pt x="93" y="-423"/>
                  <a:pt x="93" y="6019"/>
                  <a:pt x="93" y="6019"/>
                </a:cubicBezTo>
                <a:cubicBezTo>
                  <a:pt x="93" y="6019"/>
                  <a:pt x="93" y="6019"/>
                  <a:pt x="93" y="6019"/>
                </a:cubicBez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 rot="13500000">
            <a:off x="10810240" y="5656580"/>
            <a:ext cx="756285" cy="6350"/>
          </a:xfrm>
          <a:custGeom>
            <a:avLst/>
            <a:gdLst>
              <a:gd name="connsiteX0" fmla="*/ 3132 w 756013"/>
              <a:gd name="connsiteY0" fmla="*/ -359 h 6441"/>
              <a:gd name="connsiteX1" fmla="*/ -89 w 756013"/>
              <a:gd name="connsiteY1" fmla="*/ 2861 h 6441"/>
              <a:gd name="connsiteX2" fmla="*/ 3132 w 756013"/>
              <a:gd name="connsiteY2" fmla="*/ 6082 h 6441"/>
              <a:gd name="connsiteX3" fmla="*/ 3132 w 756013"/>
              <a:gd name="connsiteY3" fmla="*/ -359 h 6441"/>
              <a:gd name="connsiteX4" fmla="*/ 3132 w 756013"/>
              <a:gd name="connsiteY4" fmla="*/ -359 h 6441"/>
              <a:gd name="connsiteX5" fmla="*/ 752704 w 756013"/>
              <a:gd name="connsiteY5" fmla="*/ 6082 h 6441"/>
              <a:gd name="connsiteX6" fmla="*/ 755925 w 756013"/>
              <a:gd name="connsiteY6" fmla="*/ 2861 h 6441"/>
              <a:gd name="connsiteX7" fmla="*/ 752704 w 756013"/>
              <a:gd name="connsiteY7" fmla="*/ -359 h 6441"/>
              <a:gd name="connsiteX8" fmla="*/ 752704 w 756013"/>
              <a:gd name="connsiteY8" fmla="*/ 6082 h 6441"/>
              <a:gd name="connsiteX9" fmla="*/ 752704 w 756013"/>
              <a:gd name="connsiteY9" fmla="*/ 6082 h 6441"/>
              <a:gd name="connsiteX10" fmla="*/ 3132 w 756013"/>
              <a:gd name="connsiteY10" fmla="*/ 6082 h 6441"/>
              <a:gd name="connsiteX11" fmla="*/ 752704 w 756013"/>
              <a:gd name="connsiteY11" fmla="*/ 6082 h 6441"/>
              <a:gd name="connsiteX12" fmla="*/ 752704 w 756013"/>
              <a:gd name="connsiteY12" fmla="*/ -359 h 6441"/>
              <a:gd name="connsiteX13" fmla="*/ 3132 w 756013"/>
              <a:gd name="connsiteY13" fmla="*/ -359 h 6441"/>
              <a:gd name="connsiteX14" fmla="*/ 3132 w 756013"/>
              <a:gd name="connsiteY14" fmla="*/ 6082 h 6441"/>
              <a:gd name="connsiteX15" fmla="*/ 3132 w 756013"/>
              <a:gd name="connsiteY15" fmla="*/ 6082 h 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6013" h="6441">
                <a:moveTo>
                  <a:pt x="3132" y="-359"/>
                </a:moveTo>
                <a:cubicBezTo>
                  <a:pt x="1353" y="-359"/>
                  <a:pt x="-89" y="1083"/>
                  <a:pt x="-89" y="2861"/>
                </a:cubicBezTo>
                <a:cubicBezTo>
                  <a:pt x="-89" y="4641"/>
                  <a:pt x="1353" y="6082"/>
                  <a:pt x="3132" y="6082"/>
                </a:cubicBezTo>
                <a:cubicBezTo>
                  <a:pt x="3132" y="6082"/>
                  <a:pt x="3132" y="-359"/>
                  <a:pt x="3132" y="-359"/>
                </a:cubicBezTo>
                <a:cubicBezTo>
                  <a:pt x="3132" y="-359"/>
                  <a:pt x="3132" y="-359"/>
                  <a:pt x="3132" y="-359"/>
                </a:cubicBezTo>
                <a:close/>
                <a:moveTo>
                  <a:pt x="752704" y="6082"/>
                </a:moveTo>
                <a:cubicBezTo>
                  <a:pt x="754482" y="6082"/>
                  <a:pt x="755925" y="4641"/>
                  <a:pt x="755925" y="2861"/>
                </a:cubicBezTo>
                <a:cubicBezTo>
                  <a:pt x="755925" y="1083"/>
                  <a:pt x="754482" y="-359"/>
                  <a:pt x="752704" y="-359"/>
                </a:cubicBezTo>
                <a:cubicBezTo>
                  <a:pt x="752704" y="-359"/>
                  <a:pt x="752704" y="6082"/>
                  <a:pt x="752704" y="6082"/>
                </a:cubicBezTo>
                <a:cubicBezTo>
                  <a:pt x="752704" y="6082"/>
                  <a:pt x="752704" y="6082"/>
                  <a:pt x="752704" y="6082"/>
                </a:cubicBezTo>
                <a:close/>
                <a:moveTo>
                  <a:pt x="3132" y="6082"/>
                </a:moveTo>
                <a:cubicBezTo>
                  <a:pt x="3132" y="6082"/>
                  <a:pt x="752704" y="6082"/>
                  <a:pt x="752704" y="6082"/>
                </a:cubicBezTo>
                <a:cubicBezTo>
                  <a:pt x="752704" y="6082"/>
                  <a:pt x="752704" y="-359"/>
                  <a:pt x="752704" y="-359"/>
                </a:cubicBezTo>
                <a:cubicBezTo>
                  <a:pt x="752704" y="-359"/>
                  <a:pt x="3132" y="-359"/>
                  <a:pt x="3132" y="-359"/>
                </a:cubicBezTo>
                <a:cubicBezTo>
                  <a:pt x="3132" y="-359"/>
                  <a:pt x="3132" y="6082"/>
                  <a:pt x="3132" y="6082"/>
                </a:cubicBezTo>
                <a:cubicBezTo>
                  <a:pt x="3132" y="6082"/>
                  <a:pt x="3132" y="6082"/>
                  <a:pt x="3132" y="6082"/>
                </a:cubicBez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任意多边形: 形状 8"/>
          <p:cNvSpPr/>
          <p:nvPr>
            <p:custDataLst>
              <p:tags r:id="rId9"/>
            </p:custDataLst>
          </p:nvPr>
        </p:nvSpPr>
        <p:spPr>
          <a:xfrm rot="18900000">
            <a:off x="11212195" y="5724525"/>
            <a:ext cx="193675" cy="186055"/>
          </a:xfrm>
          <a:custGeom>
            <a:avLst/>
            <a:gdLst>
              <a:gd name="connsiteX0" fmla="*/ 70759 w 193437"/>
              <a:gd name="connsiteY0" fmla="*/ -147 h 186208"/>
              <a:gd name="connsiteX1" fmla="*/ 67009 w 193437"/>
              <a:gd name="connsiteY1" fmla="*/ 991 h 186208"/>
              <a:gd name="connsiteX2" fmla="*/ 63308 w 193437"/>
              <a:gd name="connsiteY2" fmla="*/ 2280 h 186208"/>
              <a:gd name="connsiteX3" fmla="*/ 59663 w 193437"/>
              <a:gd name="connsiteY3" fmla="*/ 3716 h 186208"/>
              <a:gd name="connsiteX4" fmla="*/ 56079 w 193437"/>
              <a:gd name="connsiteY4" fmla="*/ 5301 h 186208"/>
              <a:gd name="connsiteX5" fmla="*/ 52562 w 193437"/>
              <a:gd name="connsiteY5" fmla="*/ 7029 h 186208"/>
              <a:gd name="connsiteX6" fmla="*/ 49118 w 193437"/>
              <a:gd name="connsiteY6" fmla="*/ 8897 h 186208"/>
              <a:gd name="connsiteX7" fmla="*/ 45752 w 193437"/>
              <a:gd name="connsiteY7" fmla="*/ 10903 h 186208"/>
              <a:gd name="connsiteX8" fmla="*/ 42470 w 193437"/>
              <a:gd name="connsiteY8" fmla="*/ 13045 h 186208"/>
              <a:gd name="connsiteX9" fmla="*/ 39278 w 193437"/>
              <a:gd name="connsiteY9" fmla="*/ 15317 h 186208"/>
              <a:gd name="connsiteX10" fmla="*/ 36181 w 193437"/>
              <a:gd name="connsiteY10" fmla="*/ 17716 h 186208"/>
              <a:gd name="connsiteX11" fmla="*/ 33183 w 193437"/>
              <a:gd name="connsiteY11" fmla="*/ 20240 h 186208"/>
              <a:gd name="connsiteX12" fmla="*/ 30290 w 193437"/>
              <a:gd name="connsiteY12" fmla="*/ 22884 h 186208"/>
              <a:gd name="connsiteX13" fmla="*/ 27506 w 193437"/>
              <a:gd name="connsiteY13" fmla="*/ 25641 h 186208"/>
              <a:gd name="connsiteX14" fmla="*/ 24836 w 193437"/>
              <a:gd name="connsiteY14" fmla="*/ 28509 h 186208"/>
              <a:gd name="connsiteX15" fmla="*/ 22285 w 193437"/>
              <a:gd name="connsiteY15" fmla="*/ 31483 h 186208"/>
              <a:gd name="connsiteX16" fmla="*/ 19856 w 193437"/>
              <a:gd name="connsiteY16" fmla="*/ 34559 h 186208"/>
              <a:gd name="connsiteX17" fmla="*/ 17554 w 193437"/>
              <a:gd name="connsiteY17" fmla="*/ 37730 h 186208"/>
              <a:gd name="connsiteX18" fmla="*/ 15382 w 193437"/>
              <a:gd name="connsiteY18" fmla="*/ 40991 h 186208"/>
              <a:gd name="connsiteX19" fmla="*/ 13344 w 193437"/>
              <a:gd name="connsiteY19" fmla="*/ 44337 h 186208"/>
              <a:gd name="connsiteX20" fmla="*/ 11443 w 193437"/>
              <a:gd name="connsiteY20" fmla="*/ 47764 h 186208"/>
              <a:gd name="connsiteX21" fmla="*/ 9683 w 193437"/>
              <a:gd name="connsiteY21" fmla="*/ 51265 h 186208"/>
              <a:gd name="connsiteX22" fmla="*/ 8066 w 193437"/>
              <a:gd name="connsiteY22" fmla="*/ 54833 h 186208"/>
              <a:gd name="connsiteX23" fmla="*/ 6594 w 193437"/>
              <a:gd name="connsiteY23" fmla="*/ 58466 h 186208"/>
              <a:gd name="connsiteX24" fmla="*/ 5272 w 193437"/>
              <a:gd name="connsiteY24" fmla="*/ 62154 h 186208"/>
              <a:gd name="connsiteX25" fmla="*/ 4099 w 193437"/>
              <a:gd name="connsiteY25" fmla="*/ 65893 h 186208"/>
              <a:gd name="connsiteX26" fmla="*/ 3079 w 193437"/>
              <a:gd name="connsiteY26" fmla="*/ 69676 h 186208"/>
              <a:gd name="connsiteX27" fmla="*/ 2213 w 193437"/>
              <a:gd name="connsiteY27" fmla="*/ 73497 h 186208"/>
              <a:gd name="connsiteX28" fmla="*/ 1503 w 193437"/>
              <a:gd name="connsiteY28" fmla="*/ 77351 h 186208"/>
              <a:gd name="connsiteX29" fmla="*/ 949 w 193437"/>
              <a:gd name="connsiteY29" fmla="*/ 81230 h 186208"/>
              <a:gd name="connsiteX30" fmla="*/ 552 w 193437"/>
              <a:gd name="connsiteY30" fmla="*/ 85129 h 186208"/>
              <a:gd name="connsiteX31" fmla="*/ 314 w 193437"/>
              <a:gd name="connsiteY31" fmla="*/ 89040 h 186208"/>
              <a:gd name="connsiteX32" fmla="*/ 235 w 193437"/>
              <a:gd name="connsiteY32" fmla="*/ 92958 h 186208"/>
              <a:gd name="connsiteX33" fmla="*/ 314 w 193437"/>
              <a:gd name="connsiteY33" fmla="*/ 96876 h 186208"/>
              <a:gd name="connsiteX34" fmla="*/ 552 w 193437"/>
              <a:gd name="connsiteY34" fmla="*/ 100786 h 186208"/>
              <a:gd name="connsiteX35" fmla="*/ 949 w 193437"/>
              <a:gd name="connsiteY35" fmla="*/ 104685 h 186208"/>
              <a:gd name="connsiteX36" fmla="*/ 1503 w 193437"/>
              <a:gd name="connsiteY36" fmla="*/ 108564 h 186208"/>
              <a:gd name="connsiteX37" fmla="*/ 2213 w 193437"/>
              <a:gd name="connsiteY37" fmla="*/ 112417 h 186208"/>
              <a:gd name="connsiteX38" fmla="*/ 3079 w 193437"/>
              <a:gd name="connsiteY38" fmla="*/ 116239 h 186208"/>
              <a:gd name="connsiteX39" fmla="*/ 4099 w 193437"/>
              <a:gd name="connsiteY39" fmla="*/ 120023 h 186208"/>
              <a:gd name="connsiteX40" fmla="*/ 5272 w 193437"/>
              <a:gd name="connsiteY40" fmla="*/ 123761 h 186208"/>
              <a:gd name="connsiteX41" fmla="*/ 6594 w 193437"/>
              <a:gd name="connsiteY41" fmla="*/ 127450 h 186208"/>
              <a:gd name="connsiteX42" fmla="*/ 8066 w 193437"/>
              <a:gd name="connsiteY42" fmla="*/ 131081 h 186208"/>
              <a:gd name="connsiteX43" fmla="*/ 9683 w 193437"/>
              <a:gd name="connsiteY43" fmla="*/ 134651 h 186208"/>
              <a:gd name="connsiteX44" fmla="*/ 11443 w 193437"/>
              <a:gd name="connsiteY44" fmla="*/ 138151 h 186208"/>
              <a:gd name="connsiteX45" fmla="*/ 13344 w 193437"/>
              <a:gd name="connsiteY45" fmla="*/ 141578 h 186208"/>
              <a:gd name="connsiteX46" fmla="*/ 15382 w 193437"/>
              <a:gd name="connsiteY46" fmla="*/ 144925 h 186208"/>
              <a:gd name="connsiteX47" fmla="*/ 17554 w 193437"/>
              <a:gd name="connsiteY47" fmla="*/ 148186 h 186208"/>
              <a:gd name="connsiteX48" fmla="*/ 19856 w 193437"/>
              <a:gd name="connsiteY48" fmla="*/ 151357 h 186208"/>
              <a:gd name="connsiteX49" fmla="*/ 22285 w 193437"/>
              <a:gd name="connsiteY49" fmla="*/ 154431 h 186208"/>
              <a:gd name="connsiteX50" fmla="*/ 24836 w 193437"/>
              <a:gd name="connsiteY50" fmla="*/ 157406 h 186208"/>
              <a:gd name="connsiteX51" fmla="*/ 27506 w 193437"/>
              <a:gd name="connsiteY51" fmla="*/ 160274 h 186208"/>
              <a:gd name="connsiteX52" fmla="*/ 30290 w 193437"/>
              <a:gd name="connsiteY52" fmla="*/ 163032 h 186208"/>
              <a:gd name="connsiteX53" fmla="*/ 33183 w 193437"/>
              <a:gd name="connsiteY53" fmla="*/ 165675 h 186208"/>
              <a:gd name="connsiteX54" fmla="*/ 36181 w 193437"/>
              <a:gd name="connsiteY54" fmla="*/ 168198 h 186208"/>
              <a:gd name="connsiteX55" fmla="*/ 39278 w 193437"/>
              <a:gd name="connsiteY55" fmla="*/ 170598 h 186208"/>
              <a:gd name="connsiteX56" fmla="*/ 42470 w 193437"/>
              <a:gd name="connsiteY56" fmla="*/ 172870 h 186208"/>
              <a:gd name="connsiteX57" fmla="*/ 45752 w 193437"/>
              <a:gd name="connsiteY57" fmla="*/ 175012 h 186208"/>
              <a:gd name="connsiteX58" fmla="*/ 49118 w 193437"/>
              <a:gd name="connsiteY58" fmla="*/ 177018 h 186208"/>
              <a:gd name="connsiteX59" fmla="*/ 52562 w 193437"/>
              <a:gd name="connsiteY59" fmla="*/ 178888 h 186208"/>
              <a:gd name="connsiteX60" fmla="*/ 56079 w 193437"/>
              <a:gd name="connsiteY60" fmla="*/ 180614 h 186208"/>
              <a:gd name="connsiteX61" fmla="*/ 59663 w 193437"/>
              <a:gd name="connsiteY61" fmla="*/ 182198 h 186208"/>
              <a:gd name="connsiteX62" fmla="*/ 63308 w 193437"/>
              <a:gd name="connsiteY62" fmla="*/ 183635 h 186208"/>
              <a:gd name="connsiteX63" fmla="*/ 67009 w 193437"/>
              <a:gd name="connsiteY63" fmla="*/ 184923 h 186208"/>
              <a:gd name="connsiteX64" fmla="*/ 70759 w 193437"/>
              <a:gd name="connsiteY64" fmla="*/ 186062 h 186208"/>
              <a:gd name="connsiteX65" fmla="*/ 70759 w 193437"/>
              <a:gd name="connsiteY65" fmla="*/ -147 h 186208"/>
              <a:gd name="connsiteX66" fmla="*/ 123148 w 193437"/>
              <a:gd name="connsiteY66" fmla="*/ 186062 h 186208"/>
              <a:gd name="connsiteX67" fmla="*/ 126898 w 193437"/>
              <a:gd name="connsiteY67" fmla="*/ 184925 h 186208"/>
              <a:gd name="connsiteX68" fmla="*/ 130599 w 193437"/>
              <a:gd name="connsiteY68" fmla="*/ 183636 h 186208"/>
              <a:gd name="connsiteX69" fmla="*/ 134244 w 193437"/>
              <a:gd name="connsiteY69" fmla="*/ 182198 h 186208"/>
              <a:gd name="connsiteX70" fmla="*/ 137828 w 193437"/>
              <a:gd name="connsiteY70" fmla="*/ 180615 h 186208"/>
              <a:gd name="connsiteX71" fmla="*/ 141345 w 193437"/>
              <a:gd name="connsiteY71" fmla="*/ 178888 h 186208"/>
              <a:gd name="connsiteX72" fmla="*/ 144790 w 193437"/>
              <a:gd name="connsiteY72" fmla="*/ 177018 h 186208"/>
              <a:gd name="connsiteX73" fmla="*/ 148155 w 193437"/>
              <a:gd name="connsiteY73" fmla="*/ 175012 h 186208"/>
              <a:gd name="connsiteX74" fmla="*/ 151437 w 193437"/>
              <a:gd name="connsiteY74" fmla="*/ 172871 h 186208"/>
              <a:gd name="connsiteX75" fmla="*/ 154629 w 193437"/>
              <a:gd name="connsiteY75" fmla="*/ 170599 h 186208"/>
              <a:gd name="connsiteX76" fmla="*/ 157727 w 193437"/>
              <a:gd name="connsiteY76" fmla="*/ 168198 h 186208"/>
              <a:gd name="connsiteX77" fmla="*/ 160725 w 193437"/>
              <a:gd name="connsiteY77" fmla="*/ 165675 h 186208"/>
              <a:gd name="connsiteX78" fmla="*/ 163617 w 193437"/>
              <a:gd name="connsiteY78" fmla="*/ 163032 h 186208"/>
              <a:gd name="connsiteX79" fmla="*/ 166402 w 193437"/>
              <a:gd name="connsiteY79" fmla="*/ 160275 h 186208"/>
              <a:gd name="connsiteX80" fmla="*/ 169072 w 193437"/>
              <a:gd name="connsiteY80" fmla="*/ 157407 h 186208"/>
              <a:gd name="connsiteX81" fmla="*/ 171622 w 193437"/>
              <a:gd name="connsiteY81" fmla="*/ 154433 h 186208"/>
              <a:gd name="connsiteX82" fmla="*/ 174051 w 193437"/>
              <a:gd name="connsiteY82" fmla="*/ 151357 h 186208"/>
              <a:gd name="connsiteX83" fmla="*/ 176354 w 193437"/>
              <a:gd name="connsiteY83" fmla="*/ 148186 h 186208"/>
              <a:gd name="connsiteX84" fmla="*/ 178526 w 193437"/>
              <a:gd name="connsiteY84" fmla="*/ 144925 h 186208"/>
              <a:gd name="connsiteX85" fmla="*/ 180563 w 193437"/>
              <a:gd name="connsiteY85" fmla="*/ 141579 h 186208"/>
              <a:gd name="connsiteX86" fmla="*/ 182465 w 193437"/>
              <a:gd name="connsiteY86" fmla="*/ 138152 h 186208"/>
              <a:gd name="connsiteX87" fmla="*/ 184225 w 193437"/>
              <a:gd name="connsiteY87" fmla="*/ 134651 h 186208"/>
              <a:gd name="connsiteX88" fmla="*/ 185842 w 193437"/>
              <a:gd name="connsiteY88" fmla="*/ 131081 h 186208"/>
              <a:gd name="connsiteX89" fmla="*/ 187314 w 193437"/>
              <a:gd name="connsiteY89" fmla="*/ 127450 h 186208"/>
              <a:gd name="connsiteX90" fmla="*/ 188636 w 193437"/>
              <a:gd name="connsiteY90" fmla="*/ 123762 h 186208"/>
              <a:gd name="connsiteX91" fmla="*/ 189810 w 193437"/>
              <a:gd name="connsiteY91" fmla="*/ 120023 h 186208"/>
              <a:gd name="connsiteX92" fmla="*/ 190829 w 193437"/>
              <a:gd name="connsiteY92" fmla="*/ 116239 h 186208"/>
              <a:gd name="connsiteX93" fmla="*/ 191695 w 193437"/>
              <a:gd name="connsiteY93" fmla="*/ 112417 h 186208"/>
              <a:gd name="connsiteX94" fmla="*/ 192405 w 193437"/>
              <a:gd name="connsiteY94" fmla="*/ 108564 h 186208"/>
              <a:gd name="connsiteX95" fmla="*/ 192959 w 193437"/>
              <a:gd name="connsiteY95" fmla="*/ 104685 h 186208"/>
              <a:gd name="connsiteX96" fmla="*/ 193356 w 193437"/>
              <a:gd name="connsiteY96" fmla="*/ 100786 h 186208"/>
              <a:gd name="connsiteX97" fmla="*/ 193594 w 193437"/>
              <a:gd name="connsiteY97" fmla="*/ 96876 h 186208"/>
              <a:gd name="connsiteX98" fmla="*/ 193673 w 193437"/>
              <a:gd name="connsiteY98" fmla="*/ 92958 h 186208"/>
              <a:gd name="connsiteX99" fmla="*/ 193594 w 193437"/>
              <a:gd name="connsiteY99" fmla="*/ 89040 h 186208"/>
              <a:gd name="connsiteX100" fmla="*/ 193356 w 193437"/>
              <a:gd name="connsiteY100" fmla="*/ 85129 h 186208"/>
              <a:gd name="connsiteX101" fmla="*/ 192959 w 193437"/>
              <a:gd name="connsiteY101" fmla="*/ 81230 h 186208"/>
              <a:gd name="connsiteX102" fmla="*/ 192405 w 193437"/>
              <a:gd name="connsiteY102" fmla="*/ 77351 h 186208"/>
              <a:gd name="connsiteX103" fmla="*/ 191695 w 193437"/>
              <a:gd name="connsiteY103" fmla="*/ 73497 h 186208"/>
              <a:gd name="connsiteX104" fmla="*/ 190829 w 193437"/>
              <a:gd name="connsiteY104" fmla="*/ 69676 h 186208"/>
              <a:gd name="connsiteX105" fmla="*/ 189810 w 193437"/>
              <a:gd name="connsiteY105" fmla="*/ 65893 h 186208"/>
              <a:gd name="connsiteX106" fmla="*/ 188636 w 193437"/>
              <a:gd name="connsiteY106" fmla="*/ 62154 h 186208"/>
              <a:gd name="connsiteX107" fmla="*/ 187314 w 193437"/>
              <a:gd name="connsiteY107" fmla="*/ 58465 h 186208"/>
              <a:gd name="connsiteX108" fmla="*/ 185842 w 193437"/>
              <a:gd name="connsiteY108" fmla="*/ 54833 h 186208"/>
              <a:gd name="connsiteX109" fmla="*/ 184225 w 193437"/>
              <a:gd name="connsiteY109" fmla="*/ 51265 h 186208"/>
              <a:gd name="connsiteX110" fmla="*/ 182465 w 193437"/>
              <a:gd name="connsiteY110" fmla="*/ 47764 h 186208"/>
              <a:gd name="connsiteX111" fmla="*/ 180563 w 193437"/>
              <a:gd name="connsiteY111" fmla="*/ 44337 h 186208"/>
              <a:gd name="connsiteX112" fmla="*/ 178526 w 193437"/>
              <a:gd name="connsiteY112" fmla="*/ 40991 h 186208"/>
              <a:gd name="connsiteX113" fmla="*/ 176354 w 193437"/>
              <a:gd name="connsiteY113" fmla="*/ 37728 h 186208"/>
              <a:gd name="connsiteX114" fmla="*/ 174051 w 193437"/>
              <a:gd name="connsiteY114" fmla="*/ 34557 h 186208"/>
              <a:gd name="connsiteX115" fmla="*/ 171622 w 193437"/>
              <a:gd name="connsiteY115" fmla="*/ 31483 h 186208"/>
              <a:gd name="connsiteX116" fmla="*/ 169072 w 193437"/>
              <a:gd name="connsiteY116" fmla="*/ 28509 h 186208"/>
              <a:gd name="connsiteX117" fmla="*/ 166402 w 193437"/>
              <a:gd name="connsiteY117" fmla="*/ 25641 h 186208"/>
              <a:gd name="connsiteX118" fmla="*/ 163617 w 193437"/>
              <a:gd name="connsiteY118" fmla="*/ 22882 h 186208"/>
              <a:gd name="connsiteX119" fmla="*/ 160725 w 193437"/>
              <a:gd name="connsiteY119" fmla="*/ 20240 h 186208"/>
              <a:gd name="connsiteX120" fmla="*/ 157727 w 193437"/>
              <a:gd name="connsiteY120" fmla="*/ 17716 h 186208"/>
              <a:gd name="connsiteX121" fmla="*/ 154629 w 193437"/>
              <a:gd name="connsiteY121" fmla="*/ 15317 h 186208"/>
              <a:gd name="connsiteX122" fmla="*/ 151437 w 193437"/>
              <a:gd name="connsiteY122" fmla="*/ 13045 h 186208"/>
              <a:gd name="connsiteX123" fmla="*/ 148155 w 193437"/>
              <a:gd name="connsiteY123" fmla="*/ 10903 h 186208"/>
              <a:gd name="connsiteX124" fmla="*/ 144789 w 193437"/>
              <a:gd name="connsiteY124" fmla="*/ 8897 h 186208"/>
              <a:gd name="connsiteX125" fmla="*/ 141345 w 193437"/>
              <a:gd name="connsiteY125" fmla="*/ 7027 h 186208"/>
              <a:gd name="connsiteX126" fmla="*/ 137828 w 193437"/>
              <a:gd name="connsiteY126" fmla="*/ 5301 h 186208"/>
              <a:gd name="connsiteX127" fmla="*/ 134244 w 193437"/>
              <a:gd name="connsiteY127" fmla="*/ 3716 h 186208"/>
              <a:gd name="connsiteX128" fmla="*/ 130599 w 193437"/>
              <a:gd name="connsiteY128" fmla="*/ 2280 h 186208"/>
              <a:gd name="connsiteX129" fmla="*/ 126898 w 193437"/>
              <a:gd name="connsiteY129" fmla="*/ 991 h 186208"/>
              <a:gd name="connsiteX130" fmla="*/ 123148 w 193437"/>
              <a:gd name="connsiteY130" fmla="*/ -147 h 186208"/>
              <a:gd name="connsiteX131" fmla="*/ 123148 w 193437"/>
              <a:gd name="connsiteY131" fmla="*/ 186062 h 18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93437" h="186208">
                <a:moveTo>
                  <a:pt x="70759" y="-147"/>
                </a:moveTo>
                <a:cubicBezTo>
                  <a:pt x="69501" y="207"/>
                  <a:pt x="68251" y="587"/>
                  <a:pt x="67009" y="991"/>
                </a:cubicBezTo>
                <a:cubicBezTo>
                  <a:pt x="65767" y="1396"/>
                  <a:pt x="64533" y="1826"/>
                  <a:pt x="63308" y="2280"/>
                </a:cubicBezTo>
                <a:cubicBezTo>
                  <a:pt x="62084" y="2734"/>
                  <a:pt x="60869" y="3214"/>
                  <a:pt x="59663" y="3716"/>
                </a:cubicBezTo>
                <a:cubicBezTo>
                  <a:pt x="58458" y="4220"/>
                  <a:pt x="57263" y="4748"/>
                  <a:pt x="56079" y="5301"/>
                </a:cubicBezTo>
                <a:cubicBezTo>
                  <a:pt x="54895" y="5853"/>
                  <a:pt x="53723" y="6428"/>
                  <a:pt x="52562" y="7029"/>
                </a:cubicBezTo>
                <a:cubicBezTo>
                  <a:pt x="51401" y="7628"/>
                  <a:pt x="50253" y="8251"/>
                  <a:pt x="49118" y="8897"/>
                </a:cubicBezTo>
                <a:cubicBezTo>
                  <a:pt x="47982" y="9542"/>
                  <a:pt x="46860" y="10212"/>
                  <a:pt x="45752" y="10903"/>
                </a:cubicBezTo>
                <a:cubicBezTo>
                  <a:pt x="44644" y="11595"/>
                  <a:pt x="43550" y="12309"/>
                  <a:pt x="42470" y="13045"/>
                </a:cubicBezTo>
                <a:cubicBezTo>
                  <a:pt x="41391" y="13781"/>
                  <a:pt x="40327" y="14538"/>
                  <a:pt x="39278" y="15317"/>
                </a:cubicBezTo>
                <a:cubicBezTo>
                  <a:pt x="38230" y="16096"/>
                  <a:pt x="37197" y="16897"/>
                  <a:pt x="36181" y="17716"/>
                </a:cubicBezTo>
                <a:cubicBezTo>
                  <a:pt x="35164" y="18538"/>
                  <a:pt x="34165" y="19380"/>
                  <a:pt x="33183" y="20240"/>
                </a:cubicBezTo>
                <a:cubicBezTo>
                  <a:pt x="32201" y="21101"/>
                  <a:pt x="31236" y="21982"/>
                  <a:pt x="30290" y="22884"/>
                </a:cubicBezTo>
                <a:cubicBezTo>
                  <a:pt x="29343" y="23784"/>
                  <a:pt x="28415" y="24704"/>
                  <a:pt x="27506" y="25641"/>
                </a:cubicBezTo>
                <a:cubicBezTo>
                  <a:pt x="26597" y="26580"/>
                  <a:pt x="25707" y="27535"/>
                  <a:pt x="24836" y="28509"/>
                </a:cubicBezTo>
                <a:cubicBezTo>
                  <a:pt x="23966" y="29483"/>
                  <a:pt x="23115" y="30475"/>
                  <a:pt x="22285" y="31483"/>
                </a:cubicBezTo>
                <a:cubicBezTo>
                  <a:pt x="21455" y="32491"/>
                  <a:pt x="20645" y="33517"/>
                  <a:pt x="19856" y="34559"/>
                </a:cubicBezTo>
                <a:cubicBezTo>
                  <a:pt x="19067" y="35599"/>
                  <a:pt x="18300" y="36657"/>
                  <a:pt x="17554" y="37730"/>
                </a:cubicBezTo>
                <a:cubicBezTo>
                  <a:pt x="16808" y="38802"/>
                  <a:pt x="16084" y="39889"/>
                  <a:pt x="15382" y="40991"/>
                </a:cubicBezTo>
                <a:cubicBezTo>
                  <a:pt x="14680" y="42092"/>
                  <a:pt x="14001" y="43208"/>
                  <a:pt x="13344" y="44337"/>
                </a:cubicBezTo>
                <a:cubicBezTo>
                  <a:pt x="12687" y="45467"/>
                  <a:pt x="12054" y="46609"/>
                  <a:pt x="11443" y="47764"/>
                </a:cubicBezTo>
                <a:cubicBezTo>
                  <a:pt x="10833" y="48918"/>
                  <a:pt x="10246" y="50086"/>
                  <a:pt x="9683" y="51265"/>
                </a:cubicBezTo>
                <a:cubicBezTo>
                  <a:pt x="9120" y="52443"/>
                  <a:pt x="8581" y="53633"/>
                  <a:pt x="8066" y="54833"/>
                </a:cubicBezTo>
                <a:cubicBezTo>
                  <a:pt x="7551" y="56035"/>
                  <a:pt x="7060" y="57245"/>
                  <a:pt x="6594" y="58466"/>
                </a:cubicBezTo>
                <a:cubicBezTo>
                  <a:pt x="6129" y="59687"/>
                  <a:pt x="5688" y="60915"/>
                  <a:pt x="5272" y="62154"/>
                </a:cubicBezTo>
                <a:cubicBezTo>
                  <a:pt x="4855" y="63392"/>
                  <a:pt x="4465" y="64639"/>
                  <a:pt x="4099" y="65893"/>
                </a:cubicBezTo>
                <a:cubicBezTo>
                  <a:pt x="3733" y="67147"/>
                  <a:pt x="3393" y="68408"/>
                  <a:pt x="3079" y="69676"/>
                </a:cubicBezTo>
                <a:cubicBezTo>
                  <a:pt x="2764" y="70945"/>
                  <a:pt x="2476" y="72218"/>
                  <a:pt x="2213" y="73497"/>
                </a:cubicBezTo>
                <a:cubicBezTo>
                  <a:pt x="1950" y="74777"/>
                  <a:pt x="1713" y="76062"/>
                  <a:pt x="1503" y="77351"/>
                </a:cubicBezTo>
                <a:cubicBezTo>
                  <a:pt x="1292" y="78641"/>
                  <a:pt x="1107" y="79934"/>
                  <a:pt x="949" y="81230"/>
                </a:cubicBezTo>
                <a:cubicBezTo>
                  <a:pt x="790" y="82528"/>
                  <a:pt x="658" y="83827"/>
                  <a:pt x="552" y="85129"/>
                </a:cubicBezTo>
                <a:cubicBezTo>
                  <a:pt x="447" y="86431"/>
                  <a:pt x="367" y="87734"/>
                  <a:pt x="314" y="89040"/>
                </a:cubicBezTo>
                <a:cubicBezTo>
                  <a:pt x="262" y="90346"/>
                  <a:pt x="235" y="91650"/>
                  <a:pt x="235" y="92958"/>
                </a:cubicBezTo>
                <a:cubicBezTo>
                  <a:pt x="235" y="94264"/>
                  <a:pt x="262" y="95570"/>
                  <a:pt x="314" y="96876"/>
                </a:cubicBezTo>
                <a:cubicBezTo>
                  <a:pt x="367" y="98180"/>
                  <a:pt x="447" y="99485"/>
                  <a:pt x="552" y="100786"/>
                </a:cubicBezTo>
                <a:cubicBezTo>
                  <a:pt x="658" y="102089"/>
                  <a:pt x="790" y="103388"/>
                  <a:pt x="949" y="104685"/>
                </a:cubicBezTo>
                <a:cubicBezTo>
                  <a:pt x="1107" y="105983"/>
                  <a:pt x="1292" y="107274"/>
                  <a:pt x="1503" y="108564"/>
                </a:cubicBezTo>
                <a:cubicBezTo>
                  <a:pt x="1713" y="109854"/>
                  <a:pt x="1950" y="111137"/>
                  <a:pt x="2213" y="112417"/>
                </a:cubicBezTo>
                <a:cubicBezTo>
                  <a:pt x="2476" y="113698"/>
                  <a:pt x="2764" y="114971"/>
                  <a:pt x="3079" y="116239"/>
                </a:cubicBezTo>
                <a:cubicBezTo>
                  <a:pt x="3393" y="117508"/>
                  <a:pt x="3733" y="118769"/>
                  <a:pt x="4099" y="120023"/>
                </a:cubicBezTo>
                <a:cubicBezTo>
                  <a:pt x="4465" y="121278"/>
                  <a:pt x="4855" y="122522"/>
                  <a:pt x="5272" y="123761"/>
                </a:cubicBezTo>
                <a:cubicBezTo>
                  <a:pt x="5688" y="124999"/>
                  <a:pt x="6129" y="126229"/>
                  <a:pt x="6594" y="127450"/>
                </a:cubicBezTo>
                <a:cubicBezTo>
                  <a:pt x="7060" y="128671"/>
                  <a:pt x="7551" y="129882"/>
                  <a:pt x="8066" y="131081"/>
                </a:cubicBezTo>
                <a:cubicBezTo>
                  <a:pt x="8581" y="132283"/>
                  <a:pt x="9120" y="133473"/>
                  <a:pt x="9683" y="134651"/>
                </a:cubicBezTo>
                <a:cubicBezTo>
                  <a:pt x="10246" y="135830"/>
                  <a:pt x="10833" y="136996"/>
                  <a:pt x="11443" y="138151"/>
                </a:cubicBezTo>
                <a:cubicBezTo>
                  <a:pt x="12054" y="139307"/>
                  <a:pt x="12687" y="140449"/>
                  <a:pt x="13344" y="141578"/>
                </a:cubicBezTo>
                <a:cubicBezTo>
                  <a:pt x="14001" y="142708"/>
                  <a:pt x="14680" y="143822"/>
                  <a:pt x="15382" y="144925"/>
                </a:cubicBezTo>
                <a:cubicBezTo>
                  <a:pt x="16084" y="146027"/>
                  <a:pt x="16808" y="147114"/>
                  <a:pt x="17554" y="148186"/>
                </a:cubicBezTo>
                <a:cubicBezTo>
                  <a:pt x="18300" y="149259"/>
                  <a:pt x="19067" y="150315"/>
                  <a:pt x="19856" y="151357"/>
                </a:cubicBezTo>
                <a:cubicBezTo>
                  <a:pt x="20645" y="152399"/>
                  <a:pt x="21455" y="153423"/>
                  <a:pt x="22285" y="154431"/>
                </a:cubicBezTo>
                <a:cubicBezTo>
                  <a:pt x="23115" y="155441"/>
                  <a:pt x="23966" y="156431"/>
                  <a:pt x="24836" y="157406"/>
                </a:cubicBezTo>
                <a:cubicBezTo>
                  <a:pt x="25707" y="158380"/>
                  <a:pt x="26597" y="159336"/>
                  <a:pt x="27506" y="160274"/>
                </a:cubicBezTo>
                <a:cubicBezTo>
                  <a:pt x="28415" y="161212"/>
                  <a:pt x="29343" y="162132"/>
                  <a:pt x="30290" y="163032"/>
                </a:cubicBezTo>
                <a:cubicBezTo>
                  <a:pt x="31236" y="163934"/>
                  <a:pt x="32201" y="164815"/>
                  <a:pt x="33183" y="165675"/>
                </a:cubicBezTo>
                <a:cubicBezTo>
                  <a:pt x="34165" y="166536"/>
                  <a:pt x="35164" y="167377"/>
                  <a:pt x="36181" y="168198"/>
                </a:cubicBezTo>
                <a:cubicBezTo>
                  <a:pt x="37197" y="169019"/>
                  <a:pt x="38230" y="169820"/>
                  <a:pt x="39278" y="170598"/>
                </a:cubicBezTo>
                <a:cubicBezTo>
                  <a:pt x="40327" y="171377"/>
                  <a:pt x="41391" y="172135"/>
                  <a:pt x="42470" y="172870"/>
                </a:cubicBezTo>
                <a:cubicBezTo>
                  <a:pt x="43550" y="173607"/>
                  <a:pt x="44644" y="174321"/>
                  <a:pt x="45752" y="175012"/>
                </a:cubicBezTo>
                <a:cubicBezTo>
                  <a:pt x="46860" y="175704"/>
                  <a:pt x="47982" y="176372"/>
                  <a:pt x="49118" y="177018"/>
                </a:cubicBezTo>
                <a:cubicBezTo>
                  <a:pt x="50253" y="177665"/>
                  <a:pt x="51401" y="178289"/>
                  <a:pt x="52562" y="178888"/>
                </a:cubicBezTo>
                <a:cubicBezTo>
                  <a:pt x="53723" y="179487"/>
                  <a:pt x="54895" y="180063"/>
                  <a:pt x="56079" y="180614"/>
                </a:cubicBezTo>
                <a:cubicBezTo>
                  <a:pt x="57263" y="181168"/>
                  <a:pt x="58458" y="181696"/>
                  <a:pt x="59663" y="182198"/>
                </a:cubicBezTo>
                <a:cubicBezTo>
                  <a:pt x="60869" y="182703"/>
                  <a:pt x="62084" y="183181"/>
                  <a:pt x="63308" y="183635"/>
                </a:cubicBezTo>
                <a:cubicBezTo>
                  <a:pt x="64533" y="184091"/>
                  <a:pt x="65767" y="184521"/>
                  <a:pt x="67009" y="184923"/>
                </a:cubicBezTo>
                <a:cubicBezTo>
                  <a:pt x="68251" y="185329"/>
                  <a:pt x="69501" y="185707"/>
                  <a:pt x="70759" y="186062"/>
                </a:cubicBezTo>
                <a:lnTo>
                  <a:pt x="70759" y="-147"/>
                </a:lnTo>
                <a:close/>
                <a:moveTo>
                  <a:pt x="123148" y="186062"/>
                </a:moveTo>
                <a:cubicBezTo>
                  <a:pt x="124406" y="185707"/>
                  <a:pt x="125656" y="185329"/>
                  <a:pt x="126898" y="184925"/>
                </a:cubicBezTo>
                <a:cubicBezTo>
                  <a:pt x="128140" y="184521"/>
                  <a:pt x="129374" y="184091"/>
                  <a:pt x="130599" y="183636"/>
                </a:cubicBezTo>
                <a:cubicBezTo>
                  <a:pt x="131823" y="183182"/>
                  <a:pt x="133039" y="182703"/>
                  <a:pt x="134244" y="182198"/>
                </a:cubicBezTo>
                <a:cubicBezTo>
                  <a:pt x="135450" y="181696"/>
                  <a:pt x="136644" y="181168"/>
                  <a:pt x="137828" y="180615"/>
                </a:cubicBezTo>
                <a:cubicBezTo>
                  <a:pt x="139012" y="180063"/>
                  <a:pt x="140185" y="179487"/>
                  <a:pt x="141345" y="178888"/>
                </a:cubicBezTo>
                <a:cubicBezTo>
                  <a:pt x="142506" y="178289"/>
                  <a:pt x="143654" y="177665"/>
                  <a:pt x="144790" y="177018"/>
                </a:cubicBezTo>
                <a:cubicBezTo>
                  <a:pt x="145925" y="176374"/>
                  <a:pt x="147047" y="175704"/>
                  <a:pt x="148155" y="175012"/>
                </a:cubicBezTo>
                <a:cubicBezTo>
                  <a:pt x="149264" y="174321"/>
                  <a:pt x="150358" y="173607"/>
                  <a:pt x="151437" y="172871"/>
                </a:cubicBezTo>
                <a:cubicBezTo>
                  <a:pt x="152517" y="172135"/>
                  <a:pt x="153581" y="171379"/>
                  <a:pt x="154629" y="170599"/>
                </a:cubicBezTo>
                <a:cubicBezTo>
                  <a:pt x="155678" y="169820"/>
                  <a:pt x="156711" y="169019"/>
                  <a:pt x="157727" y="168198"/>
                </a:cubicBezTo>
                <a:cubicBezTo>
                  <a:pt x="158743" y="167378"/>
                  <a:pt x="159743" y="166538"/>
                  <a:pt x="160725" y="165675"/>
                </a:cubicBezTo>
                <a:cubicBezTo>
                  <a:pt x="161707" y="164815"/>
                  <a:pt x="162672" y="163934"/>
                  <a:pt x="163617" y="163032"/>
                </a:cubicBezTo>
                <a:cubicBezTo>
                  <a:pt x="164564" y="162132"/>
                  <a:pt x="165492" y="161212"/>
                  <a:pt x="166402" y="160275"/>
                </a:cubicBezTo>
                <a:cubicBezTo>
                  <a:pt x="167311" y="159336"/>
                  <a:pt x="168200" y="158381"/>
                  <a:pt x="169072" y="157407"/>
                </a:cubicBezTo>
                <a:cubicBezTo>
                  <a:pt x="169943" y="156433"/>
                  <a:pt x="170793" y="155441"/>
                  <a:pt x="171622" y="154433"/>
                </a:cubicBezTo>
                <a:cubicBezTo>
                  <a:pt x="172453" y="153423"/>
                  <a:pt x="173263" y="152399"/>
                  <a:pt x="174051" y="151357"/>
                </a:cubicBezTo>
                <a:cubicBezTo>
                  <a:pt x="174840" y="150317"/>
                  <a:pt x="175608" y="149259"/>
                  <a:pt x="176354" y="148186"/>
                </a:cubicBezTo>
                <a:cubicBezTo>
                  <a:pt x="177099" y="147114"/>
                  <a:pt x="177824" y="146027"/>
                  <a:pt x="178526" y="144925"/>
                </a:cubicBezTo>
                <a:cubicBezTo>
                  <a:pt x="179228" y="143824"/>
                  <a:pt x="179908" y="142708"/>
                  <a:pt x="180563" y="141579"/>
                </a:cubicBezTo>
                <a:cubicBezTo>
                  <a:pt x="181220" y="140449"/>
                  <a:pt x="181854" y="139307"/>
                  <a:pt x="182465" y="138152"/>
                </a:cubicBezTo>
                <a:cubicBezTo>
                  <a:pt x="183075" y="136996"/>
                  <a:pt x="183661" y="135830"/>
                  <a:pt x="184225" y="134651"/>
                </a:cubicBezTo>
                <a:cubicBezTo>
                  <a:pt x="184788" y="133473"/>
                  <a:pt x="185328" y="132283"/>
                  <a:pt x="185842" y="131081"/>
                </a:cubicBezTo>
                <a:cubicBezTo>
                  <a:pt x="186357" y="129882"/>
                  <a:pt x="186848" y="128671"/>
                  <a:pt x="187314" y="127450"/>
                </a:cubicBezTo>
                <a:cubicBezTo>
                  <a:pt x="187779" y="126229"/>
                  <a:pt x="188220" y="125001"/>
                  <a:pt x="188636" y="123762"/>
                </a:cubicBezTo>
                <a:cubicBezTo>
                  <a:pt x="189053" y="122524"/>
                  <a:pt x="189444" y="121278"/>
                  <a:pt x="189810" y="120023"/>
                </a:cubicBezTo>
                <a:cubicBezTo>
                  <a:pt x="190175" y="118769"/>
                  <a:pt x="190515" y="117508"/>
                  <a:pt x="190829" y="116239"/>
                </a:cubicBezTo>
                <a:cubicBezTo>
                  <a:pt x="191143" y="114971"/>
                  <a:pt x="191433" y="113698"/>
                  <a:pt x="191695" y="112417"/>
                </a:cubicBezTo>
                <a:cubicBezTo>
                  <a:pt x="191958" y="111137"/>
                  <a:pt x="192194" y="109854"/>
                  <a:pt x="192405" y="108564"/>
                </a:cubicBezTo>
                <a:cubicBezTo>
                  <a:pt x="192616" y="107276"/>
                  <a:pt x="192800" y="105983"/>
                  <a:pt x="192959" y="104685"/>
                </a:cubicBezTo>
                <a:cubicBezTo>
                  <a:pt x="193119" y="103388"/>
                  <a:pt x="193251" y="102089"/>
                  <a:pt x="193356" y="100786"/>
                </a:cubicBezTo>
                <a:cubicBezTo>
                  <a:pt x="193462" y="99485"/>
                  <a:pt x="193541" y="98180"/>
                  <a:pt x="193594" y="96876"/>
                </a:cubicBezTo>
                <a:cubicBezTo>
                  <a:pt x="193647" y="95570"/>
                  <a:pt x="193673" y="94264"/>
                  <a:pt x="193673" y="92958"/>
                </a:cubicBezTo>
                <a:cubicBezTo>
                  <a:pt x="193673" y="91650"/>
                  <a:pt x="193647" y="90346"/>
                  <a:pt x="193594" y="89040"/>
                </a:cubicBezTo>
                <a:cubicBezTo>
                  <a:pt x="193541" y="87734"/>
                  <a:pt x="193462" y="86431"/>
                  <a:pt x="193356" y="85129"/>
                </a:cubicBezTo>
                <a:cubicBezTo>
                  <a:pt x="193251" y="83826"/>
                  <a:pt x="193119" y="82528"/>
                  <a:pt x="192959" y="81230"/>
                </a:cubicBezTo>
                <a:cubicBezTo>
                  <a:pt x="192800" y="79934"/>
                  <a:pt x="192616" y="78641"/>
                  <a:pt x="192405" y="77351"/>
                </a:cubicBezTo>
                <a:cubicBezTo>
                  <a:pt x="192194" y="76062"/>
                  <a:pt x="191958" y="74777"/>
                  <a:pt x="191695" y="73497"/>
                </a:cubicBezTo>
                <a:cubicBezTo>
                  <a:pt x="191433" y="72218"/>
                  <a:pt x="191143" y="70945"/>
                  <a:pt x="190829" y="69676"/>
                </a:cubicBezTo>
                <a:cubicBezTo>
                  <a:pt x="190515" y="68408"/>
                  <a:pt x="190175" y="67147"/>
                  <a:pt x="189810" y="65893"/>
                </a:cubicBezTo>
                <a:cubicBezTo>
                  <a:pt x="189444" y="64639"/>
                  <a:pt x="189053" y="63392"/>
                  <a:pt x="188636" y="62154"/>
                </a:cubicBezTo>
                <a:cubicBezTo>
                  <a:pt x="188220" y="60915"/>
                  <a:pt x="187779" y="59685"/>
                  <a:pt x="187314" y="58465"/>
                </a:cubicBezTo>
                <a:cubicBezTo>
                  <a:pt x="186848" y="57245"/>
                  <a:pt x="186357" y="56035"/>
                  <a:pt x="185842" y="54833"/>
                </a:cubicBezTo>
                <a:cubicBezTo>
                  <a:pt x="185328" y="53633"/>
                  <a:pt x="184788" y="52443"/>
                  <a:pt x="184225" y="51265"/>
                </a:cubicBezTo>
                <a:cubicBezTo>
                  <a:pt x="183661" y="50086"/>
                  <a:pt x="183075" y="48918"/>
                  <a:pt x="182465" y="47764"/>
                </a:cubicBezTo>
                <a:cubicBezTo>
                  <a:pt x="181854" y="46609"/>
                  <a:pt x="181220" y="45466"/>
                  <a:pt x="180563" y="44337"/>
                </a:cubicBezTo>
                <a:cubicBezTo>
                  <a:pt x="179908" y="43208"/>
                  <a:pt x="179228" y="42092"/>
                  <a:pt x="178526" y="40991"/>
                </a:cubicBezTo>
                <a:cubicBezTo>
                  <a:pt x="177824" y="39888"/>
                  <a:pt x="177099" y="38801"/>
                  <a:pt x="176354" y="37728"/>
                </a:cubicBezTo>
                <a:cubicBezTo>
                  <a:pt x="175608" y="36656"/>
                  <a:pt x="174840" y="35599"/>
                  <a:pt x="174051" y="34557"/>
                </a:cubicBezTo>
                <a:cubicBezTo>
                  <a:pt x="173263" y="33517"/>
                  <a:pt x="172453" y="32491"/>
                  <a:pt x="171622" y="31483"/>
                </a:cubicBezTo>
                <a:cubicBezTo>
                  <a:pt x="170793" y="30474"/>
                  <a:pt x="169943" y="29483"/>
                  <a:pt x="169072" y="28509"/>
                </a:cubicBezTo>
                <a:cubicBezTo>
                  <a:pt x="168200" y="27535"/>
                  <a:pt x="167311" y="26578"/>
                  <a:pt x="166402" y="25641"/>
                </a:cubicBezTo>
                <a:cubicBezTo>
                  <a:pt x="165492" y="24702"/>
                  <a:pt x="164564" y="23783"/>
                  <a:pt x="163617" y="22882"/>
                </a:cubicBezTo>
                <a:cubicBezTo>
                  <a:pt x="162672" y="21982"/>
                  <a:pt x="161707" y="21101"/>
                  <a:pt x="160725" y="20240"/>
                </a:cubicBezTo>
                <a:cubicBezTo>
                  <a:pt x="159743" y="19378"/>
                  <a:pt x="158743" y="18538"/>
                  <a:pt x="157727" y="17716"/>
                </a:cubicBezTo>
                <a:cubicBezTo>
                  <a:pt x="156711" y="16895"/>
                  <a:pt x="155678" y="16096"/>
                  <a:pt x="154629" y="15317"/>
                </a:cubicBezTo>
                <a:cubicBezTo>
                  <a:pt x="153581" y="14538"/>
                  <a:pt x="152517" y="13781"/>
                  <a:pt x="151437" y="13045"/>
                </a:cubicBezTo>
                <a:cubicBezTo>
                  <a:pt x="150358" y="12309"/>
                  <a:pt x="149264" y="11594"/>
                  <a:pt x="148155" y="10903"/>
                </a:cubicBezTo>
                <a:cubicBezTo>
                  <a:pt x="147047" y="10211"/>
                  <a:pt x="145925" y="9542"/>
                  <a:pt x="144789" y="8897"/>
                </a:cubicBezTo>
                <a:cubicBezTo>
                  <a:pt x="143654" y="8251"/>
                  <a:pt x="142506" y="7628"/>
                  <a:pt x="141345" y="7027"/>
                </a:cubicBezTo>
                <a:cubicBezTo>
                  <a:pt x="140185" y="6428"/>
                  <a:pt x="139012" y="5851"/>
                  <a:pt x="137828" y="5301"/>
                </a:cubicBezTo>
                <a:cubicBezTo>
                  <a:pt x="136644" y="4748"/>
                  <a:pt x="135450" y="4220"/>
                  <a:pt x="134244" y="3716"/>
                </a:cubicBezTo>
                <a:cubicBezTo>
                  <a:pt x="133039" y="3212"/>
                  <a:pt x="131823" y="2734"/>
                  <a:pt x="130599" y="2280"/>
                </a:cubicBezTo>
                <a:cubicBezTo>
                  <a:pt x="129374" y="1824"/>
                  <a:pt x="128140" y="1396"/>
                  <a:pt x="126898" y="991"/>
                </a:cubicBezTo>
                <a:cubicBezTo>
                  <a:pt x="125656" y="586"/>
                  <a:pt x="124406" y="207"/>
                  <a:pt x="123148" y="-147"/>
                </a:cubicBezTo>
                <a:lnTo>
                  <a:pt x="123148" y="186062"/>
                </a:lnTo>
                <a:close/>
              </a:path>
            </a:pathLst>
          </a:custGeom>
          <a:solidFill>
            <a:schemeClr val="accent1"/>
          </a:solidFill>
          <a:ln w="16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任意多边形: 形状 12"/>
          <p:cNvSpPr/>
          <p:nvPr>
            <p:custDataLst>
              <p:tags r:id="rId10"/>
            </p:custDataLst>
          </p:nvPr>
        </p:nvSpPr>
        <p:spPr>
          <a:xfrm>
            <a:off x="537845" y="53467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2"/>
                  <a:pt x="167737" y="17097"/>
                  <a:pt x="167217" y="17445"/>
                </a:cubicBezTo>
                <a:cubicBezTo>
                  <a:pt x="166697" y="17792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2"/>
                  <a:pt x="156633" y="17445"/>
                </a:cubicBezTo>
                <a:cubicBezTo>
                  <a:pt x="156114" y="17097"/>
                  <a:pt x="155633" y="16702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2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4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4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2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2"/>
                  <a:pt x="15337" y="17097"/>
                  <a:pt x="14817" y="17445"/>
                </a:cubicBezTo>
                <a:cubicBezTo>
                  <a:pt x="14297" y="17792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2"/>
                  <a:pt x="4233" y="17445"/>
                </a:cubicBezTo>
                <a:cubicBezTo>
                  <a:pt x="3713" y="17097"/>
                  <a:pt x="3232" y="16702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2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4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4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2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任意多边形: 形状 13"/>
          <p:cNvSpPr/>
          <p:nvPr>
            <p:custDataLst>
              <p:tags r:id="rId11"/>
            </p:custDataLst>
          </p:nvPr>
        </p:nvSpPr>
        <p:spPr>
          <a:xfrm>
            <a:off x="537845" y="59182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任意多边形: 形状 14"/>
          <p:cNvSpPr/>
          <p:nvPr>
            <p:custDataLst>
              <p:tags r:id="rId12"/>
            </p:custDataLst>
          </p:nvPr>
        </p:nvSpPr>
        <p:spPr>
          <a:xfrm>
            <a:off x="537845" y="648970"/>
            <a:ext cx="171450" cy="19050"/>
          </a:xfrm>
          <a:custGeom>
            <a:avLst/>
            <a:gdLst>
              <a:gd name="connsiteX0" fmla="*/ 161925 w 171450"/>
              <a:gd name="connsiteY0" fmla="*/ 19050 h 19050"/>
              <a:gd name="connsiteX1" fmla="*/ 9525 w 171450"/>
              <a:gd name="connsiteY1" fmla="*/ 19050 h 19050"/>
              <a:gd name="connsiteX2" fmla="*/ 7667 w 171450"/>
              <a:gd name="connsiteY2" fmla="*/ 18867 h 19050"/>
              <a:gd name="connsiteX3" fmla="*/ 5880 w 171450"/>
              <a:gd name="connsiteY3" fmla="*/ 18325 h 19050"/>
              <a:gd name="connsiteX4" fmla="*/ 4233 w 171450"/>
              <a:gd name="connsiteY4" fmla="*/ 17445 h 19050"/>
              <a:gd name="connsiteX5" fmla="*/ 2790 w 171450"/>
              <a:gd name="connsiteY5" fmla="*/ 16260 h 19050"/>
              <a:gd name="connsiteX6" fmla="*/ 1605 w 171450"/>
              <a:gd name="connsiteY6" fmla="*/ 14817 h 19050"/>
              <a:gd name="connsiteX7" fmla="*/ 725 w 171450"/>
              <a:gd name="connsiteY7" fmla="*/ 13170 h 19050"/>
              <a:gd name="connsiteX8" fmla="*/ 183 w 171450"/>
              <a:gd name="connsiteY8" fmla="*/ 11383 h 19050"/>
              <a:gd name="connsiteX9" fmla="*/ 0 w 171450"/>
              <a:gd name="connsiteY9" fmla="*/ 9525 h 19050"/>
              <a:gd name="connsiteX10" fmla="*/ 183 w 171450"/>
              <a:gd name="connsiteY10" fmla="*/ 7667 h 19050"/>
              <a:gd name="connsiteX11" fmla="*/ 725 w 171450"/>
              <a:gd name="connsiteY11" fmla="*/ 5880 h 19050"/>
              <a:gd name="connsiteX12" fmla="*/ 1605 w 171450"/>
              <a:gd name="connsiteY12" fmla="*/ 4233 h 19050"/>
              <a:gd name="connsiteX13" fmla="*/ 2790 w 171450"/>
              <a:gd name="connsiteY13" fmla="*/ 2790 h 19050"/>
              <a:gd name="connsiteX14" fmla="*/ 4233 w 171450"/>
              <a:gd name="connsiteY14" fmla="*/ 1605 h 19050"/>
              <a:gd name="connsiteX15" fmla="*/ 5880 w 171450"/>
              <a:gd name="connsiteY15" fmla="*/ 725 h 19050"/>
              <a:gd name="connsiteX16" fmla="*/ 7667 w 171450"/>
              <a:gd name="connsiteY16" fmla="*/ 183 h 19050"/>
              <a:gd name="connsiteX17" fmla="*/ 9525 w 171450"/>
              <a:gd name="connsiteY17" fmla="*/ 0 h 19050"/>
              <a:gd name="connsiteX18" fmla="*/ 161925 w 171450"/>
              <a:gd name="connsiteY18" fmla="*/ 0 h 19050"/>
              <a:gd name="connsiteX19" fmla="*/ 163784 w 171450"/>
              <a:gd name="connsiteY19" fmla="*/ 183 h 19050"/>
              <a:gd name="connsiteX20" fmla="*/ 165570 w 171450"/>
              <a:gd name="connsiteY20" fmla="*/ 725 h 19050"/>
              <a:gd name="connsiteX21" fmla="*/ 167217 w 171450"/>
              <a:gd name="connsiteY21" fmla="*/ 1605 h 19050"/>
              <a:gd name="connsiteX22" fmla="*/ 168660 w 171450"/>
              <a:gd name="connsiteY22" fmla="*/ 2790 h 19050"/>
              <a:gd name="connsiteX23" fmla="*/ 169845 w 171450"/>
              <a:gd name="connsiteY23" fmla="*/ 4233 h 19050"/>
              <a:gd name="connsiteX24" fmla="*/ 170725 w 171450"/>
              <a:gd name="connsiteY24" fmla="*/ 5880 h 19050"/>
              <a:gd name="connsiteX25" fmla="*/ 171267 w 171450"/>
              <a:gd name="connsiteY25" fmla="*/ 7667 h 19050"/>
              <a:gd name="connsiteX26" fmla="*/ 171450 w 171450"/>
              <a:gd name="connsiteY26" fmla="*/ 9525 h 19050"/>
              <a:gd name="connsiteX27" fmla="*/ 171267 w 171450"/>
              <a:gd name="connsiteY27" fmla="*/ 11383 h 19050"/>
              <a:gd name="connsiteX28" fmla="*/ 170725 w 171450"/>
              <a:gd name="connsiteY28" fmla="*/ 13170 h 19050"/>
              <a:gd name="connsiteX29" fmla="*/ 169845 w 171450"/>
              <a:gd name="connsiteY29" fmla="*/ 14817 h 19050"/>
              <a:gd name="connsiteX30" fmla="*/ 168660 w 171450"/>
              <a:gd name="connsiteY30" fmla="*/ 16260 h 19050"/>
              <a:gd name="connsiteX31" fmla="*/ 167217 w 171450"/>
              <a:gd name="connsiteY31" fmla="*/ 17445 h 19050"/>
              <a:gd name="connsiteX32" fmla="*/ 165570 w 171450"/>
              <a:gd name="connsiteY32" fmla="*/ 18325 h 19050"/>
              <a:gd name="connsiteX33" fmla="*/ 163784 w 171450"/>
              <a:gd name="connsiteY33" fmla="*/ 18867 h 19050"/>
              <a:gd name="connsiteX34" fmla="*/ 161925 w 171450"/>
              <a:gd name="connsiteY34" fmla="*/ 19050 h 19050"/>
              <a:gd name="connsiteX35" fmla="*/ 171450 w 171450"/>
              <a:gd name="connsiteY35" fmla="*/ 9525 h 19050"/>
              <a:gd name="connsiteX36" fmla="*/ 171267 w 171450"/>
              <a:gd name="connsiteY36" fmla="*/ 11383 h 19050"/>
              <a:gd name="connsiteX37" fmla="*/ 170725 w 171450"/>
              <a:gd name="connsiteY37" fmla="*/ 13170 h 19050"/>
              <a:gd name="connsiteX38" fmla="*/ 169845 w 171450"/>
              <a:gd name="connsiteY38" fmla="*/ 14817 h 19050"/>
              <a:gd name="connsiteX39" fmla="*/ 168660 w 171450"/>
              <a:gd name="connsiteY39" fmla="*/ 16260 h 19050"/>
              <a:gd name="connsiteX40" fmla="*/ 167217 w 171450"/>
              <a:gd name="connsiteY40" fmla="*/ 17445 h 19050"/>
              <a:gd name="connsiteX41" fmla="*/ 165570 w 171450"/>
              <a:gd name="connsiteY41" fmla="*/ 18325 h 19050"/>
              <a:gd name="connsiteX42" fmla="*/ 163784 w 171450"/>
              <a:gd name="connsiteY42" fmla="*/ 18867 h 19050"/>
              <a:gd name="connsiteX43" fmla="*/ 161925 w 171450"/>
              <a:gd name="connsiteY43" fmla="*/ 19050 h 19050"/>
              <a:gd name="connsiteX44" fmla="*/ 160067 w 171450"/>
              <a:gd name="connsiteY44" fmla="*/ 18867 h 19050"/>
              <a:gd name="connsiteX45" fmla="*/ 158280 w 171450"/>
              <a:gd name="connsiteY45" fmla="*/ 18325 h 19050"/>
              <a:gd name="connsiteX46" fmla="*/ 156633 w 171450"/>
              <a:gd name="connsiteY46" fmla="*/ 17445 h 19050"/>
              <a:gd name="connsiteX47" fmla="*/ 155190 w 171450"/>
              <a:gd name="connsiteY47" fmla="*/ 16260 h 19050"/>
              <a:gd name="connsiteX48" fmla="*/ 154005 w 171450"/>
              <a:gd name="connsiteY48" fmla="*/ 14817 h 19050"/>
              <a:gd name="connsiteX49" fmla="*/ 153125 w 171450"/>
              <a:gd name="connsiteY49" fmla="*/ 13170 h 19050"/>
              <a:gd name="connsiteX50" fmla="*/ 152583 w 171450"/>
              <a:gd name="connsiteY50" fmla="*/ 11383 h 19050"/>
              <a:gd name="connsiteX51" fmla="*/ 152400 w 171450"/>
              <a:gd name="connsiteY51" fmla="*/ 9525 h 19050"/>
              <a:gd name="connsiteX52" fmla="*/ 152583 w 171450"/>
              <a:gd name="connsiteY52" fmla="*/ 7667 h 19050"/>
              <a:gd name="connsiteX53" fmla="*/ 153125 w 171450"/>
              <a:gd name="connsiteY53" fmla="*/ 5880 h 19050"/>
              <a:gd name="connsiteX54" fmla="*/ 154005 w 171450"/>
              <a:gd name="connsiteY54" fmla="*/ 4233 h 19050"/>
              <a:gd name="connsiteX55" fmla="*/ 155190 w 171450"/>
              <a:gd name="connsiteY55" fmla="*/ 2790 h 19050"/>
              <a:gd name="connsiteX56" fmla="*/ 156633 w 171450"/>
              <a:gd name="connsiteY56" fmla="*/ 1605 h 19050"/>
              <a:gd name="connsiteX57" fmla="*/ 158280 w 171450"/>
              <a:gd name="connsiteY57" fmla="*/ 725 h 19050"/>
              <a:gd name="connsiteX58" fmla="*/ 160067 w 171450"/>
              <a:gd name="connsiteY58" fmla="*/ 183 h 19050"/>
              <a:gd name="connsiteX59" fmla="*/ 161925 w 171450"/>
              <a:gd name="connsiteY59" fmla="*/ 0 h 19050"/>
              <a:gd name="connsiteX60" fmla="*/ 163784 w 171450"/>
              <a:gd name="connsiteY60" fmla="*/ 183 h 19050"/>
              <a:gd name="connsiteX61" fmla="*/ 165570 w 171450"/>
              <a:gd name="connsiteY61" fmla="*/ 725 h 19050"/>
              <a:gd name="connsiteX62" fmla="*/ 167217 w 171450"/>
              <a:gd name="connsiteY62" fmla="*/ 1605 h 19050"/>
              <a:gd name="connsiteX63" fmla="*/ 168660 w 171450"/>
              <a:gd name="connsiteY63" fmla="*/ 2790 h 19050"/>
              <a:gd name="connsiteX64" fmla="*/ 169845 w 171450"/>
              <a:gd name="connsiteY64" fmla="*/ 4233 h 19050"/>
              <a:gd name="connsiteX65" fmla="*/ 170725 w 171450"/>
              <a:gd name="connsiteY65" fmla="*/ 5880 h 19050"/>
              <a:gd name="connsiteX66" fmla="*/ 171267 w 171450"/>
              <a:gd name="connsiteY66" fmla="*/ 7667 h 19050"/>
              <a:gd name="connsiteX67" fmla="*/ 171450 w 171450"/>
              <a:gd name="connsiteY67" fmla="*/ 9525 h 19050"/>
              <a:gd name="connsiteX68" fmla="*/ 19050 w 171450"/>
              <a:gd name="connsiteY68" fmla="*/ 9525 h 19050"/>
              <a:gd name="connsiteX69" fmla="*/ 18867 w 171450"/>
              <a:gd name="connsiteY69" fmla="*/ 11383 h 19050"/>
              <a:gd name="connsiteX70" fmla="*/ 18325 w 171450"/>
              <a:gd name="connsiteY70" fmla="*/ 13170 h 19050"/>
              <a:gd name="connsiteX71" fmla="*/ 17445 w 171450"/>
              <a:gd name="connsiteY71" fmla="*/ 14817 h 19050"/>
              <a:gd name="connsiteX72" fmla="*/ 16260 w 171450"/>
              <a:gd name="connsiteY72" fmla="*/ 16260 h 19050"/>
              <a:gd name="connsiteX73" fmla="*/ 14817 w 171450"/>
              <a:gd name="connsiteY73" fmla="*/ 17445 h 19050"/>
              <a:gd name="connsiteX74" fmla="*/ 13170 w 171450"/>
              <a:gd name="connsiteY74" fmla="*/ 18325 h 19050"/>
              <a:gd name="connsiteX75" fmla="*/ 11383 w 171450"/>
              <a:gd name="connsiteY75" fmla="*/ 18867 h 19050"/>
              <a:gd name="connsiteX76" fmla="*/ 9525 w 171450"/>
              <a:gd name="connsiteY76" fmla="*/ 19050 h 19050"/>
              <a:gd name="connsiteX77" fmla="*/ 7667 w 171450"/>
              <a:gd name="connsiteY77" fmla="*/ 18867 h 19050"/>
              <a:gd name="connsiteX78" fmla="*/ 5880 w 171450"/>
              <a:gd name="connsiteY78" fmla="*/ 18325 h 19050"/>
              <a:gd name="connsiteX79" fmla="*/ 4233 w 171450"/>
              <a:gd name="connsiteY79" fmla="*/ 17445 h 19050"/>
              <a:gd name="connsiteX80" fmla="*/ 2790 w 171450"/>
              <a:gd name="connsiteY80" fmla="*/ 16260 h 19050"/>
              <a:gd name="connsiteX81" fmla="*/ 1605 w 171450"/>
              <a:gd name="connsiteY81" fmla="*/ 14817 h 19050"/>
              <a:gd name="connsiteX82" fmla="*/ 725 w 171450"/>
              <a:gd name="connsiteY82" fmla="*/ 13170 h 19050"/>
              <a:gd name="connsiteX83" fmla="*/ 183 w 171450"/>
              <a:gd name="connsiteY83" fmla="*/ 11383 h 19050"/>
              <a:gd name="connsiteX84" fmla="*/ 0 w 171450"/>
              <a:gd name="connsiteY84" fmla="*/ 9525 h 19050"/>
              <a:gd name="connsiteX85" fmla="*/ 183 w 171450"/>
              <a:gd name="connsiteY85" fmla="*/ 7667 h 19050"/>
              <a:gd name="connsiteX86" fmla="*/ 725 w 171450"/>
              <a:gd name="connsiteY86" fmla="*/ 5880 h 19050"/>
              <a:gd name="connsiteX87" fmla="*/ 1605 w 171450"/>
              <a:gd name="connsiteY87" fmla="*/ 4233 h 19050"/>
              <a:gd name="connsiteX88" fmla="*/ 2790 w 171450"/>
              <a:gd name="connsiteY88" fmla="*/ 2790 h 19050"/>
              <a:gd name="connsiteX89" fmla="*/ 4233 w 171450"/>
              <a:gd name="connsiteY89" fmla="*/ 1605 h 19050"/>
              <a:gd name="connsiteX90" fmla="*/ 5880 w 171450"/>
              <a:gd name="connsiteY90" fmla="*/ 725 h 19050"/>
              <a:gd name="connsiteX91" fmla="*/ 7667 w 171450"/>
              <a:gd name="connsiteY91" fmla="*/ 183 h 19050"/>
              <a:gd name="connsiteX92" fmla="*/ 9525 w 171450"/>
              <a:gd name="connsiteY92" fmla="*/ 0 h 19050"/>
              <a:gd name="connsiteX93" fmla="*/ 11383 w 171450"/>
              <a:gd name="connsiteY93" fmla="*/ 183 h 19050"/>
              <a:gd name="connsiteX94" fmla="*/ 13170 w 171450"/>
              <a:gd name="connsiteY94" fmla="*/ 725 h 19050"/>
              <a:gd name="connsiteX95" fmla="*/ 14817 w 171450"/>
              <a:gd name="connsiteY95" fmla="*/ 1605 h 19050"/>
              <a:gd name="connsiteX96" fmla="*/ 16260 w 171450"/>
              <a:gd name="connsiteY96" fmla="*/ 2790 h 19050"/>
              <a:gd name="connsiteX97" fmla="*/ 17445 w 171450"/>
              <a:gd name="connsiteY97" fmla="*/ 4233 h 19050"/>
              <a:gd name="connsiteX98" fmla="*/ 18325 w 171450"/>
              <a:gd name="connsiteY98" fmla="*/ 5880 h 19050"/>
              <a:gd name="connsiteX99" fmla="*/ 18867 w 171450"/>
              <a:gd name="connsiteY99" fmla="*/ 7667 h 19050"/>
              <a:gd name="connsiteX100" fmla="*/ 19050 w 171450"/>
              <a:gd name="connsiteY100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71450" h="19050">
                <a:moveTo>
                  <a:pt x="161925" y="19050"/>
                </a:moveTo>
                <a:lnTo>
                  <a:pt x="9525" y="19050"/>
                </a:ln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lnTo>
                  <a:pt x="161925" y="0"/>
                </a:ln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lose/>
                <a:moveTo>
                  <a:pt x="171450" y="9525"/>
                </a:moveTo>
                <a:cubicBezTo>
                  <a:pt x="171450" y="10151"/>
                  <a:pt x="171389" y="10770"/>
                  <a:pt x="171267" y="11383"/>
                </a:cubicBezTo>
                <a:cubicBezTo>
                  <a:pt x="171145" y="11997"/>
                  <a:pt x="170964" y="12592"/>
                  <a:pt x="170725" y="13170"/>
                </a:cubicBezTo>
                <a:cubicBezTo>
                  <a:pt x="170486" y="13748"/>
                  <a:pt x="170193" y="14297"/>
                  <a:pt x="169845" y="14817"/>
                </a:cubicBezTo>
                <a:cubicBezTo>
                  <a:pt x="169498" y="15337"/>
                  <a:pt x="169103" y="15818"/>
                  <a:pt x="168660" y="16260"/>
                </a:cubicBezTo>
                <a:cubicBezTo>
                  <a:pt x="168218" y="16703"/>
                  <a:pt x="167737" y="17097"/>
                  <a:pt x="167217" y="17445"/>
                </a:cubicBezTo>
                <a:cubicBezTo>
                  <a:pt x="166697" y="17793"/>
                  <a:pt x="166149" y="18086"/>
                  <a:pt x="165570" y="18325"/>
                </a:cubicBezTo>
                <a:cubicBezTo>
                  <a:pt x="164992" y="18564"/>
                  <a:pt x="164397" y="18745"/>
                  <a:pt x="163784" y="18867"/>
                </a:cubicBezTo>
                <a:cubicBezTo>
                  <a:pt x="163170" y="18989"/>
                  <a:pt x="162551" y="19050"/>
                  <a:pt x="161925" y="19050"/>
                </a:cubicBezTo>
                <a:cubicBezTo>
                  <a:pt x="161299" y="19050"/>
                  <a:pt x="160680" y="18989"/>
                  <a:pt x="160067" y="18867"/>
                </a:cubicBezTo>
                <a:cubicBezTo>
                  <a:pt x="159453" y="18745"/>
                  <a:pt x="158858" y="18564"/>
                  <a:pt x="158280" y="18325"/>
                </a:cubicBezTo>
                <a:cubicBezTo>
                  <a:pt x="157702" y="18086"/>
                  <a:pt x="157153" y="17793"/>
                  <a:pt x="156633" y="17445"/>
                </a:cubicBezTo>
                <a:cubicBezTo>
                  <a:pt x="156114" y="17097"/>
                  <a:pt x="155633" y="16703"/>
                  <a:pt x="155190" y="16260"/>
                </a:cubicBezTo>
                <a:cubicBezTo>
                  <a:pt x="154748" y="15818"/>
                  <a:pt x="154353" y="15337"/>
                  <a:pt x="154005" y="14817"/>
                </a:cubicBezTo>
                <a:cubicBezTo>
                  <a:pt x="153657" y="14297"/>
                  <a:pt x="153364" y="13748"/>
                  <a:pt x="153125" y="13170"/>
                </a:cubicBezTo>
                <a:cubicBezTo>
                  <a:pt x="152886" y="12592"/>
                  <a:pt x="152705" y="11997"/>
                  <a:pt x="152583" y="11383"/>
                </a:cubicBezTo>
                <a:cubicBezTo>
                  <a:pt x="152461" y="10770"/>
                  <a:pt x="152400" y="10151"/>
                  <a:pt x="152400" y="9525"/>
                </a:cubicBezTo>
                <a:cubicBezTo>
                  <a:pt x="152400" y="8900"/>
                  <a:pt x="152461" y="8280"/>
                  <a:pt x="152583" y="7667"/>
                </a:cubicBezTo>
                <a:cubicBezTo>
                  <a:pt x="152705" y="7053"/>
                  <a:pt x="152886" y="6458"/>
                  <a:pt x="153125" y="5880"/>
                </a:cubicBezTo>
                <a:cubicBezTo>
                  <a:pt x="153364" y="5303"/>
                  <a:pt x="153657" y="4753"/>
                  <a:pt x="154005" y="4233"/>
                </a:cubicBezTo>
                <a:cubicBezTo>
                  <a:pt x="154353" y="3713"/>
                  <a:pt x="154748" y="3232"/>
                  <a:pt x="155190" y="2790"/>
                </a:cubicBezTo>
                <a:cubicBezTo>
                  <a:pt x="155633" y="2348"/>
                  <a:pt x="156113" y="1953"/>
                  <a:pt x="156633" y="1605"/>
                </a:cubicBezTo>
                <a:cubicBezTo>
                  <a:pt x="157153" y="1258"/>
                  <a:pt x="157702" y="965"/>
                  <a:pt x="158280" y="725"/>
                </a:cubicBezTo>
                <a:cubicBezTo>
                  <a:pt x="158858" y="486"/>
                  <a:pt x="159453" y="305"/>
                  <a:pt x="160067" y="183"/>
                </a:cubicBezTo>
                <a:cubicBezTo>
                  <a:pt x="160680" y="61"/>
                  <a:pt x="161299" y="0"/>
                  <a:pt x="161925" y="0"/>
                </a:cubicBezTo>
                <a:cubicBezTo>
                  <a:pt x="162551" y="0"/>
                  <a:pt x="163170" y="61"/>
                  <a:pt x="163784" y="183"/>
                </a:cubicBezTo>
                <a:cubicBezTo>
                  <a:pt x="164397" y="305"/>
                  <a:pt x="164992" y="486"/>
                  <a:pt x="165570" y="725"/>
                </a:cubicBezTo>
                <a:cubicBezTo>
                  <a:pt x="166149" y="965"/>
                  <a:pt x="166697" y="1258"/>
                  <a:pt x="167217" y="1605"/>
                </a:cubicBezTo>
                <a:cubicBezTo>
                  <a:pt x="167737" y="1953"/>
                  <a:pt x="168218" y="2348"/>
                  <a:pt x="168660" y="2790"/>
                </a:cubicBezTo>
                <a:cubicBezTo>
                  <a:pt x="169103" y="3232"/>
                  <a:pt x="169498" y="3713"/>
                  <a:pt x="169845" y="4233"/>
                </a:cubicBezTo>
                <a:cubicBezTo>
                  <a:pt x="170192" y="4753"/>
                  <a:pt x="170486" y="5303"/>
                  <a:pt x="170725" y="5880"/>
                </a:cubicBezTo>
                <a:cubicBezTo>
                  <a:pt x="170964" y="6458"/>
                  <a:pt x="171145" y="7053"/>
                  <a:pt x="171267" y="7667"/>
                </a:cubicBezTo>
                <a:cubicBezTo>
                  <a:pt x="171389" y="8280"/>
                  <a:pt x="171450" y="8900"/>
                  <a:pt x="171450" y="9525"/>
                </a:cubicBezTo>
                <a:close/>
                <a:moveTo>
                  <a:pt x="19050" y="9525"/>
                </a:moveTo>
                <a:cubicBezTo>
                  <a:pt x="19050" y="10151"/>
                  <a:pt x="18989" y="10770"/>
                  <a:pt x="18867" y="11383"/>
                </a:cubicBezTo>
                <a:cubicBezTo>
                  <a:pt x="18745" y="11997"/>
                  <a:pt x="18564" y="12592"/>
                  <a:pt x="18325" y="13170"/>
                </a:cubicBezTo>
                <a:cubicBezTo>
                  <a:pt x="18086" y="13748"/>
                  <a:pt x="17792" y="14297"/>
                  <a:pt x="17445" y="14817"/>
                </a:cubicBezTo>
                <a:cubicBezTo>
                  <a:pt x="17097" y="15337"/>
                  <a:pt x="16702" y="15818"/>
                  <a:pt x="16260" y="16260"/>
                </a:cubicBezTo>
                <a:cubicBezTo>
                  <a:pt x="15818" y="16703"/>
                  <a:pt x="15337" y="17097"/>
                  <a:pt x="14817" y="17445"/>
                </a:cubicBezTo>
                <a:cubicBezTo>
                  <a:pt x="14297" y="17793"/>
                  <a:pt x="13748" y="18086"/>
                  <a:pt x="13170" y="18325"/>
                </a:cubicBezTo>
                <a:cubicBezTo>
                  <a:pt x="12592" y="18564"/>
                  <a:pt x="11997" y="18745"/>
                  <a:pt x="11383" y="18867"/>
                </a:cubicBezTo>
                <a:cubicBezTo>
                  <a:pt x="10770" y="18989"/>
                  <a:pt x="10150" y="19050"/>
                  <a:pt x="9525" y="19050"/>
                </a:cubicBezTo>
                <a:cubicBezTo>
                  <a:pt x="8900" y="19050"/>
                  <a:pt x="8280" y="18989"/>
                  <a:pt x="7667" y="18867"/>
                </a:cubicBezTo>
                <a:cubicBezTo>
                  <a:pt x="7053" y="18745"/>
                  <a:pt x="6458" y="18564"/>
                  <a:pt x="5880" y="18325"/>
                </a:cubicBezTo>
                <a:cubicBezTo>
                  <a:pt x="5302" y="18086"/>
                  <a:pt x="4753" y="17793"/>
                  <a:pt x="4233" y="17445"/>
                </a:cubicBezTo>
                <a:cubicBezTo>
                  <a:pt x="3713" y="17097"/>
                  <a:pt x="3232" y="16703"/>
                  <a:pt x="2790" y="16260"/>
                </a:cubicBezTo>
                <a:cubicBezTo>
                  <a:pt x="2348" y="15818"/>
                  <a:pt x="1953" y="15337"/>
                  <a:pt x="1605" y="14817"/>
                </a:cubicBezTo>
                <a:cubicBezTo>
                  <a:pt x="1258" y="14297"/>
                  <a:pt x="964" y="13748"/>
                  <a:pt x="725" y="13170"/>
                </a:cubicBezTo>
                <a:cubicBezTo>
                  <a:pt x="486" y="12592"/>
                  <a:pt x="305" y="11997"/>
                  <a:pt x="183" y="11383"/>
                </a:cubicBezTo>
                <a:cubicBezTo>
                  <a:pt x="61" y="10770"/>
                  <a:pt x="0" y="10151"/>
                  <a:pt x="0" y="9525"/>
                </a:cubicBezTo>
                <a:cubicBezTo>
                  <a:pt x="0" y="8900"/>
                  <a:pt x="61" y="8280"/>
                  <a:pt x="183" y="7667"/>
                </a:cubicBezTo>
                <a:cubicBezTo>
                  <a:pt x="305" y="7053"/>
                  <a:pt x="486" y="6458"/>
                  <a:pt x="725" y="5880"/>
                </a:cubicBezTo>
                <a:cubicBezTo>
                  <a:pt x="964" y="5303"/>
                  <a:pt x="1258" y="4753"/>
                  <a:pt x="1605" y="4233"/>
                </a:cubicBezTo>
                <a:cubicBezTo>
                  <a:pt x="1953" y="3713"/>
                  <a:pt x="2348" y="3232"/>
                  <a:pt x="2790" y="2790"/>
                </a:cubicBezTo>
                <a:cubicBezTo>
                  <a:pt x="3232" y="2348"/>
                  <a:pt x="3713" y="1953"/>
                  <a:pt x="4233" y="1605"/>
                </a:cubicBezTo>
                <a:cubicBezTo>
                  <a:pt x="4753" y="1258"/>
                  <a:pt x="5302" y="965"/>
                  <a:pt x="5880" y="725"/>
                </a:cubicBezTo>
                <a:cubicBezTo>
                  <a:pt x="6458" y="486"/>
                  <a:pt x="7053" y="305"/>
                  <a:pt x="7667" y="183"/>
                </a:cubicBezTo>
                <a:cubicBezTo>
                  <a:pt x="8280" y="61"/>
                  <a:pt x="8900" y="0"/>
                  <a:pt x="9525" y="0"/>
                </a:cubicBezTo>
                <a:cubicBezTo>
                  <a:pt x="10150" y="0"/>
                  <a:pt x="10770" y="61"/>
                  <a:pt x="11383" y="183"/>
                </a:cubicBezTo>
                <a:cubicBezTo>
                  <a:pt x="11997" y="305"/>
                  <a:pt x="12592" y="486"/>
                  <a:pt x="13170" y="725"/>
                </a:cubicBezTo>
                <a:cubicBezTo>
                  <a:pt x="13748" y="965"/>
                  <a:pt x="14297" y="1258"/>
                  <a:pt x="14817" y="1605"/>
                </a:cubicBezTo>
                <a:cubicBezTo>
                  <a:pt x="15337" y="1953"/>
                  <a:pt x="15818" y="2348"/>
                  <a:pt x="16260" y="2790"/>
                </a:cubicBezTo>
                <a:cubicBezTo>
                  <a:pt x="16702" y="3232"/>
                  <a:pt x="17097" y="3713"/>
                  <a:pt x="17445" y="4233"/>
                </a:cubicBezTo>
                <a:cubicBezTo>
                  <a:pt x="17792" y="4753"/>
                  <a:pt x="18086" y="5303"/>
                  <a:pt x="18325" y="5880"/>
                </a:cubicBezTo>
                <a:cubicBezTo>
                  <a:pt x="18564" y="6458"/>
                  <a:pt x="18745" y="7053"/>
                  <a:pt x="18867" y="7667"/>
                </a:cubicBezTo>
                <a:cubicBezTo>
                  <a:pt x="18989" y="8280"/>
                  <a:pt x="19050" y="8900"/>
                  <a:pt x="19050" y="952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86.xml"/><Relationship Id="rId20" Type="http://schemas.openxmlformats.org/officeDocument/2006/relationships/tags" Target="../tags/tag8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image" Target="../media/image2.png"/><Relationship Id="rId13" Type="http://schemas.openxmlformats.org/officeDocument/2006/relationships/tags" Target="../tags/tag79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2.png"/><Relationship Id="rId3" Type="http://schemas.openxmlformats.org/officeDocument/2006/relationships/tags" Target="../tags/tag91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2.png"/><Relationship Id="rId2" Type="http://schemas.openxmlformats.org/officeDocument/2006/relationships/tags" Target="../tags/tag103.xml"/><Relationship Id="rId11" Type="http://schemas.openxmlformats.org/officeDocument/2006/relationships/theme" Target="../theme/theme4.xml"/><Relationship Id="rId10" Type="http://schemas.openxmlformats.org/officeDocument/2006/relationships/tags" Target="../tags/tag110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2.png"/><Relationship Id="rId2" Type="http://schemas.openxmlformats.org/officeDocument/2006/relationships/tags" Target="../tags/tag115.xml"/><Relationship Id="rId11" Type="http://schemas.openxmlformats.org/officeDocument/2006/relationships/theme" Target="../theme/theme5.xml"/><Relationship Id="rId10" Type="http://schemas.openxmlformats.org/officeDocument/2006/relationships/tags" Target="../tags/tag122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image" Target="../media/image2.png"/><Relationship Id="rId2" Type="http://schemas.openxmlformats.org/officeDocument/2006/relationships/tags" Target="../tags/tag127.xml"/><Relationship Id="rId11" Type="http://schemas.openxmlformats.org/officeDocument/2006/relationships/theme" Target="../theme/theme6.xml"/><Relationship Id="rId10" Type="http://schemas.openxmlformats.org/officeDocument/2006/relationships/tags" Target="../tags/tag134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5"/>
            </p:custDataLst>
          </p:nvPr>
        </p:nvSpPr>
        <p:spPr>
          <a:xfrm>
            <a:off x="430998" y="5928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430998" y="5928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430998" y="5928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430998" y="5928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低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430998" y="592800"/>
            <a:ext cx="1080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4" name="标题占位符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1" i="0" u="none" strike="noStrike" kern="1200" cap="none" spc="0" normalizeH="0" baseline="0" dirty="0" smtClean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FFFFF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FFFFFF"/>
          </a:solidFill>
          <a:uFillTx/>
          <a:latin typeface="+mn-ea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FFFFFF"/>
          </a:solidFill>
          <a:uFillTx/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6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14.jpeg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0" Type="http://schemas.openxmlformats.org/officeDocument/2006/relationships/slideLayout" Target="../slideLayouts/slideLayout26.xml"/><Relationship Id="rId1" Type="http://schemas.openxmlformats.org/officeDocument/2006/relationships/tags" Target="../tags/tag17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image" Target="../media/image15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89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3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4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image" Target="../media/image20.jpeg"/><Relationship Id="rId2" Type="http://schemas.openxmlformats.org/officeDocument/2006/relationships/tags" Target="../tags/tag199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206.xml"/><Relationship Id="rId1" Type="http://schemas.openxmlformats.org/officeDocument/2006/relationships/tags" Target="../tags/tag1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../media/image21.jpe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6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160.xml"/><Relationship Id="rId6" Type="http://schemas.openxmlformats.org/officeDocument/2006/relationships/image" Target="../media/image5.jpeg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image" Target="../media/image4.jpe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6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3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5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altLang="en-US"/>
              <a:t>Mouhaïminou OUEDRAOGO</a:t>
            </a:r>
            <a:endParaRPr lang="fr-FR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subtitle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idx="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Réalisez le cadrage d’un projet IA</a:t>
            </a:r>
            <a:endParaRPr lang="en-US" dirty="0">
              <a:latin typeface="+mj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Ressources</a:t>
            </a:r>
            <a:endParaRPr lang="fr-FR" altLang="en-US"/>
          </a:p>
        </p:txBody>
      </p:sp>
      <p:pic>
        <p:nvPicPr>
          <p:cNvPr id="6" name="Espace réservé du contenu 5" descr="R f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2175" y="1419225"/>
            <a:ext cx="8028940" cy="4323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02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Cycle de la Méthode Agile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Cycle scrum</a:t>
            </a:r>
            <a:endParaRPr lang="fr-FR" altLang="en-US"/>
          </a:p>
        </p:txBody>
      </p:sp>
      <p:pic>
        <p:nvPicPr>
          <p:cNvPr id="6" name="Espace réservé du contenu 5" descr="Cyc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1250" y="1301750"/>
            <a:ext cx="9968865" cy="4873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03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Organisation des Points de Suivi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>
            <p:custDataLst>
              <p:tags r:id="rId1"/>
            </p:custDataLst>
          </p:nvPr>
        </p:nvSpPr>
        <p:spPr>
          <a:xfrm>
            <a:off x="633684" y="940067"/>
            <a:ext cx="3486150" cy="3560445"/>
          </a:xfrm>
          <a:prstGeom prst="parallelogram">
            <a:avLst>
              <a:gd name="adj" fmla="val 1786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标题 2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55465" y="279919"/>
            <a:ext cx="5410020" cy="1315580"/>
          </a:xfrm>
        </p:spPr>
        <p:txBody>
          <a:bodyPr wrap="square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Daily Scrum, Sprint Review, Rétrospective</a:t>
            </a:r>
            <a:endParaRPr lang="en-US" spc="0" dirty="0">
              <a:latin typeface="+mj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26542" t="27785" r="46563" b="18539"/>
          <a:stretch>
            <a:fillRect/>
          </a:stretch>
        </p:blipFill>
        <p:spPr>
          <a:xfrm>
            <a:off x="977128" y="1462137"/>
            <a:ext cx="4244340" cy="4636314"/>
          </a:xfrm>
          <a:custGeom>
            <a:avLst/>
            <a:gdLst>
              <a:gd name="connsiteX0" fmla="*/ 765509 w 4244340"/>
              <a:gd name="connsiteY0" fmla="*/ 0 h 4636314"/>
              <a:gd name="connsiteX1" fmla="*/ 4244340 w 4244340"/>
              <a:gd name="connsiteY1" fmla="*/ 0 h 4636314"/>
              <a:gd name="connsiteX2" fmla="*/ 3478832 w 4244340"/>
              <a:gd name="connsiteY2" fmla="*/ 4636314 h 4636314"/>
              <a:gd name="connsiteX3" fmla="*/ 0 w 4244340"/>
              <a:gd name="connsiteY3" fmla="*/ 4636314 h 463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4340" h="4636314">
                <a:moveTo>
                  <a:pt x="765509" y="0"/>
                </a:moveTo>
                <a:lnTo>
                  <a:pt x="4244340" y="0"/>
                </a:lnTo>
                <a:lnTo>
                  <a:pt x="3478832" y="4636314"/>
                </a:lnTo>
                <a:lnTo>
                  <a:pt x="0" y="4636314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354280" y="3198835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Les membres de l'équipe partagent leurs tâches accomplies, leurs objectifs du jour et les obstacles rencontrés.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356821" y="2687593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fr-FR" altLang="en-US" sz="2400" b="1" dirty="0">
                <a:solidFill>
                  <a:schemeClr val="accent1"/>
                </a:solidFill>
                <a:latin typeface="+mj-lt"/>
              </a:rPr>
              <a:t>Daily Scrum</a:t>
            </a:r>
            <a:endParaRPr lang="fr-FR" altLang="en-US" sz="2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6354280" y="4790988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Présentation des fonctionnalités développées lors du sprint aux parties prenantes pour obtenir des retours.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354280" y="4283556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fr-FR" altLang="en-US" sz="2400" b="1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b="1">
                <a:solidFill>
                  <a:schemeClr val="accent1"/>
                </a:solidFill>
                <a:latin typeface="+mj-lt"/>
              </a:rPr>
              <a:t>print</a:t>
            </a:r>
            <a:r>
              <a:rPr lang="fr-FR" altLang="en-US" sz="2400" b="1">
                <a:solidFill>
                  <a:schemeClr val="accent1"/>
                </a:solidFill>
                <a:latin typeface="+mj-lt"/>
              </a:rPr>
              <a:t> review</a:t>
            </a:r>
            <a:endParaRPr lang="fr-FR" altLang="en-US" sz="24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41N8816099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766" t="1334" r="10833" b="1316"/>
          <a:stretch>
            <a:fillRect/>
          </a:stretch>
        </p:blipFill>
        <p:spPr>
          <a:xfrm>
            <a:off x="5920740" y="-635"/>
            <a:ext cx="627761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800">
                <a:moveTo>
                  <a:pt x="2361" y="0"/>
                </a:moveTo>
                <a:lnTo>
                  <a:pt x="9886" y="0"/>
                </a:lnTo>
                <a:lnTo>
                  <a:pt x="9886" y="10800"/>
                </a:lnTo>
                <a:lnTo>
                  <a:pt x="2232" y="10799"/>
                </a:lnTo>
                <a:lnTo>
                  <a:pt x="0" y="5400"/>
                </a:lnTo>
                <a:lnTo>
                  <a:pt x="2361" y="0"/>
                </a:lnTo>
                <a:close/>
              </a:path>
            </a:pathLst>
          </a:cu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0245" y="1267460"/>
            <a:ext cx="4655820" cy="2406015"/>
          </a:xfrm>
        </p:spPr>
        <p:txBody>
          <a:bodyPr wrap="square" lIns="0" tIns="0" rIns="0" bIns="0" anchor="t" anchorCtr="0">
            <a:normAutofit/>
          </a:bodyPr>
          <a:lstStyle/>
          <a:p>
            <a:pPr algn="l"/>
            <a:r>
              <a:rPr lang="en-US" sz="4400" spc="0" dirty="0">
                <a:latin typeface="+mj-lt"/>
              </a:rPr>
              <a:t>Daily Scrum, Sprint Review, Rétrospective</a:t>
            </a:r>
            <a:endParaRPr lang="en-US" sz="4400" spc="0" dirty="0">
              <a:latin typeface="+mj-lt"/>
            </a:endParaRPr>
          </a:p>
        </p:txBody>
      </p:sp>
      <p:sp>
        <p:nvSpPr>
          <p:cNvPr id="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accent6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907415" y="4142740"/>
            <a:ext cx="2431415" cy="37401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0000"/>
          </a:bodyPr>
          <a:p>
            <a:pPr algn="ctr"/>
            <a:r>
              <a:rPr lang="en-US" b="1" dirty="0">
                <a:latin typeface="+mj-lt"/>
                <a:sym typeface="Arial" panose="020B0604020202020204" pitchFamily="34" charset="0"/>
              </a:rPr>
              <a:t>sprint</a:t>
            </a:r>
            <a:r>
              <a:rPr lang="fr-FR" altLang="en-US" b="1" dirty="0">
                <a:latin typeface="+mj-lt"/>
                <a:sym typeface="Arial" panose="020B0604020202020204" pitchFamily="34" charset="0"/>
              </a:rPr>
              <a:t> rétropective</a:t>
            </a:r>
            <a:endParaRPr lang="fr-FR" altLang="en-US" b="1" dirty="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907415" y="4620736"/>
            <a:ext cx="4014470" cy="1086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L'équipe évalue ce qui a bien fonctionné, ce qui peut être amélioré et définit des actions d'amélioration pour le prochain sprint.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2220"/>
              <a:t>Suivi des Charges avec le Burndown Chart</a:t>
            </a:r>
            <a:endParaRPr lang="zh-CN" altLang="en-US" sz="222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Visualisation</a:t>
            </a:r>
            <a:endParaRPr lang="zh-CN" altLang="en-US"/>
          </a:p>
          <a:p>
            <a:pPr lvl="1"/>
            <a:r>
              <a:rPr lang="zh-CN" altLang="en-US"/>
              <a:t>Graphique montrant l'évolution des charges restantes dans le projet.</a:t>
            </a:r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Analyse</a:t>
            </a:r>
            <a:endParaRPr lang="zh-CN" altLang="en-US"/>
          </a:p>
          <a:p>
            <a:pPr lvl="1"/>
            <a:r>
              <a:rPr lang="zh-CN" altLang="en-US"/>
              <a:t>Permet de suivre la progression du travail et d'anticiper les retards éventuels.</a:t>
            </a:r>
            <a:endParaRPr lang="zh-CN" altLang="en-US"/>
          </a:p>
        </p:txBody>
      </p:sp>
      <p:pic>
        <p:nvPicPr>
          <p:cNvPr id="4" name="Espace réservé du contenu 3" descr="suivi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1255" y="1301750"/>
            <a:ext cx="5041265" cy="4876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04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Planning des Sprints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Organisation de sprints</a:t>
            </a:r>
            <a:endParaRPr lang="fr-FR" altLang="en-US"/>
          </a:p>
        </p:txBody>
      </p:sp>
      <p:pic>
        <p:nvPicPr>
          <p:cNvPr id="4" name="Espace réservé du contenu 3" descr="sprin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95960" y="1546225"/>
            <a:ext cx="5323840" cy="3649345"/>
          </a:xfrm>
          <a:prstGeom prst="rect">
            <a:avLst/>
          </a:prstGeom>
        </p:spPr>
      </p:pic>
      <p:pic>
        <p:nvPicPr>
          <p:cNvPr id="3" name="Espace réservé du contenu 2" descr="grantt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45590"/>
            <a:ext cx="5323840" cy="3649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Pilotage quotidient</a:t>
            </a:r>
            <a:endParaRPr lang="fr-FR" altLang="en-US"/>
          </a:p>
        </p:txBody>
      </p:sp>
      <p:pic>
        <p:nvPicPr>
          <p:cNvPr id="5" name="Espace réservé du contenu 4" descr="kanba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6295" y="1301750"/>
            <a:ext cx="8779510" cy="4873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altLang="en-US"/>
              <a:t>Sommaire</a:t>
            </a:r>
            <a:endParaRPr lang="fr-FR" altLang="en-US"/>
          </a:p>
        </p:txBody>
      </p:sp>
      <p:sp>
        <p:nvSpPr>
          <p:cNvPr id="43" name="序号"/>
          <p:cNvSpPr txBox="1"/>
          <p:nvPr>
            <p:custDataLst>
              <p:tags r:id="rId2"/>
            </p:custDataLst>
          </p:nvPr>
        </p:nvSpPr>
        <p:spPr>
          <a:xfrm>
            <a:off x="5293360" y="2139950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02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4" name="标题"/>
          <p:cNvSpPr txBox="1"/>
          <p:nvPr>
            <p:custDataLst>
              <p:tags r:id="rId3"/>
            </p:custDataLst>
          </p:nvPr>
        </p:nvSpPr>
        <p:spPr>
          <a:xfrm>
            <a:off x="5293360" y="2953385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Cycle de la Méthode Agile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6" name="序号"/>
          <p:cNvSpPr txBox="1"/>
          <p:nvPr>
            <p:custDataLst>
              <p:tags r:id="rId4"/>
            </p:custDataLst>
          </p:nvPr>
        </p:nvSpPr>
        <p:spPr>
          <a:xfrm>
            <a:off x="1654175" y="2139950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01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7" name="标题"/>
          <p:cNvSpPr txBox="1"/>
          <p:nvPr>
            <p:custDataLst>
              <p:tags r:id="rId5"/>
            </p:custDataLst>
          </p:nvPr>
        </p:nvSpPr>
        <p:spPr>
          <a:xfrm>
            <a:off x="1654175" y="2953385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Résumé du Projet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序号"/>
          <p:cNvSpPr txBox="1"/>
          <p:nvPr>
            <p:custDataLst>
              <p:tags r:id="rId6"/>
            </p:custDataLst>
          </p:nvPr>
        </p:nvSpPr>
        <p:spPr>
          <a:xfrm>
            <a:off x="8932545" y="2139950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03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标题"/>
          <p:cNvSpPr txBox="1"/>
          <p:nvPr>
            <p:custDataLst>
              <p:tags r:id="rId7"/>
            </p:custDataLst>
          </p:nvPr>
        </p:nvSpPr>
        <p:spPr>
          <a:xfrm>
            <a:off x="8932545" y="2953385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Organisation des Points de Suivi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序号"/>
          <p:cNvSpPr txBox="1"/>
          <p:nvPr>
            <p:custDataLst>
              <p:tags r:id="rId8"/>
            </p:custDataLst>
          </p:nvPr>
        </p:nvSpPr>
        <p:spPr>
          <a:xfrm>
            <a:off x="5293360" y="4354195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05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标题"/>
          <p:cNvSpPr txBox="1"/>
          <p:nvPr>
            <p:custDataLst>
              <p:tags r:id="rId9"/>
            </p:custDataLst>
          </p:nvPr>
        </p:nvSpPr>
        <p:spPr>
          <a:xfrm>
            <a:off x="5293360" y="5167630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Enjeux Légaux et Éthiques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序号"/>
          <p:cNvSpPr txBox="1"/>
          <p:nvPr>
            <p:custDataLst>
              <p:tags r:id="rId10"/>
            </p:custDataLst>
          </p:nvPr>
        </p:nvSpPr>
        <p:spPr>
          <a:xfrm>
            <a:off x="1654175" y="4354195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04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" name="标题"/>
          <p:cNvSpPr txBox="1"/>
          <p:nvPr>
            <p:custDataLst>
              <p:tags r:id="rId11"/>
            </p:custDataLst>
          </p:nvPr>
        </p:nvSpPr>
        <p:spPr>
          <a:xfrm>
            <a:off x="1654175" y="5167630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Planning des Sprints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序号"/>
          <p:cNvSpPr txBox="1"/>
          <p:nvPr>
            <p:custDataLst>
              <p:tags r:id="rId12"/>
            </p:custDataLst>
          </p:nvPr>
        </p:nvSpPr>
        <p:spPr>
          <a:xfrm>
            <a:off x="8932545" y="4354195"/>
            <a:ext cx="1948180" cy="50736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+mj-lt"/>
              </a:rPr>
              <a:t>06</a:t>
            </a:r>
            <a:endParaRPr lang="en-US" sz="3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标题"/>
          <p:cNvSpPr txBox="1"/>
          <p:nvPr>
            <p:custDataLst>
              <p:tags r:id="rId13"/>
            </p:custDataLst>
          </p:nvPr>
        </p:nvSpPr>
        <p:spPr>
          <a:xfrm>
            <a:off x="8932545" y="5167630"/>
            <a:ext cx="2379600" cy="106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Plan d'Action des Risques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05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Enjeux Légaux et Éthiques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 dirty="0">
                <a:latin typeface="+mj-lt"/>
              </a:rPr>
              <a:t>RGPD et Enjeux Éthiques</a:t>
            </a:r>
            <a:endParaRPr lang="en-US" spc="0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221" t="1881" r="1727"/>
          <a:stretch>
            <a:fillRect/>
          </a:stretch>
        </p:blipFill>
        <p:spPr>
          <a:xfrm>
            <a:off x="-1" y="1700825"/>
            <a:ext cx="5348028" cy="4724400"/>
          </a:xfrm>
          <a:custGeom>
            <a:avLst/>
            <a:gdLst>
              <a:gd name="connsiteX0" fmla="*/ 0 w 5348028"/>
              <a:gd name="connsiteY0" fmla="*/ 0 h 4724400"/>
              <a:gd name="connsiteX1" fmla="*/ 2985828 w 5348028"/>
              <a:gd name="connsiteY1" fmla="*/ 0 h 4724400"/>
              <a:gd name="connsiteX2" fmla="*/ 5348028 w 5348028"/>
              <a:gd name="connsiteY2" fmla="*/ 2362200 h 4724400"/>
              <a:gd name="connsiteX3" fmla="*/ 2985828 w 5348028"/>
              <a:gd name="connsiteY3" fmla="*/ 4724400 h 4724400"/>
              <a:gd name="connsiteX4" fmla="*/ 0 w 5348028"/>
              <a:gd name="connsiteY4" fmla="*/ 472440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8028" h="4724400">
                <a:moveTo>
                  <a:pt x="0" y="0"/>
                </a:moveTo>
                <a:lnTo>
                  <a:pt x="2985828" y="0"/>
                </a:lnTo>
                <a:cubicBezTo>
                  <a:pt x="4290118" y="0"/>
                  <a:pt x="5348028" y="1057910"/>
                  <a:pt x="5348028" y="2362200"/>
                </a:cubicBezTo>
                <a:cubicBezTo>
                  <a:pt x="5348028" y="3666490"/>
                  <a:pt x="4290118" y="4724400"/>
                  <a:pt x="2985828" y="4724400"/>
                </a:cubicBezTo>
                <a:lnTo>
                  <a:pt x="0" y="47244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293277" y="2411121"/>
            <a:ext cx="4201578" cy="13862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 RGPD impose des règles strictes pour garantir la confidentialité des données personnelles.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293277" y="2037619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Protection des données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6237034" y="2050344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01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7293914" y="4289452"/>
            <a:ext cx="4201578" cy="32592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Transparence et consentement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6237034" y="4318722"/>
            <a:ext cx="721554" cy="7215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lt1">
                    <a:lumMod val="100000"/>
                  </a:schemeClr>
                </a:solidFill>
                <a:latin typeface="+mn-lt"/>
                <a:sym typeface="+mn-lt"/>
              </a:rPr>
              <a:t>02</a:t>
            </a:r>
            <a:endParaRPr lang="en-US" sz="2000" b="1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7292641" y="4692224"/>
            <a:ext cx="4201578" cy="13852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Les applications mobiles doivent obtenir un consentement clair des utilisateurs pour collecter et traiter leurs données.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>
            <p:custDataLst>
              <p:tags r:id="rId1"/>
            </p:custDataLst>
          </p:nvPr>
        </p:nvSpPr>
        <p:spPr>
          <a:xfrm>
            <a:off x="5597325" y="0"/>
            <a:ext cx="6606075" cy="6858000"/>
          </a:xfrm>
          <a:custGeom>
            <a:avLst/>
            <a:gdLst>
              <a:gd name="connsiteX0" fmla="*/ 3372960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5606 h 6858000"/>
              <a:gd name="connsiteX3" fmla="*/ 6572407 w 6606075"/>
              <a:gd name="connsiteY3" fmla="*/ 4226949 h 6858000"/>
              <a:gd name="connsiteX4" fmla="*/ 6295001 w 6606075"/>
              <a:gd name="connsiteY4" fmla="*/ 4198984 h 6858000"/>
              <a:gd name="connsiteX5" fmla="*/ 4918536 w 6606075"/>
              <a:gd name="connsiteY5" fmla="*/ 5575449 h 6858000"/>
              <a:gd name="connsiteX6" fmla="*/ 5759219 w 6606075"/>
              <a:gd name="connsiteY6" fmla="*/ 6843745 h 6858000"/>
              <a:gd name="connsiteX7" fmla="*/ 5798167 w 6606075"/>
              <a:gd name="connsiteY7" fmla="*/ 6858000 h 6858000"/>
              <a:gd name="connsiteX8" fmla="*/ 131098 w 6606075"/>
              <a:gd name="connsiteY8" fmla="*/ 6858000 h 6858000"/>
              <a:gd name="connsiteX9" fmla="*/ 127892 w 6606075"/>
              <a:gd name="connsiteY9" fmla="*/ 6844111 h 6858000"/>
              <a:gd name="connsiteX10" fmla="*/ 0 w 6606075"/>
              <a:gd name="connsiteY10" fmla="*/ 5575449 h 6858000"/>
              <a:gd name="connsiteX11" fmla="*/ 3294430 w 6606075"/>
              <a:gd name="connsiteY11" fmla="*/ 40221 h 6858000"/>
              <a:gd name="connsiteX12" fmla="*/ 3372960 w 660607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6075" h="6858000">
                <a:moveTo>
                  <a:pt x="3372960" y="0"/>
                </a:moveTo>
                <a:lnTo>
                  <a:pt x="6606075" y="0"/>
                </a:lnTo>
                <a:lnTo>
                  <a:pt x="6606075" y="4235606"/>
                </a:lnTo>
                <a:lnTo>
                  <a:pt x="6572407" y="4226949"/>
                </a:lnTo>
                <a:cubicBezTo>
                  <a:pt x="6482802" y="4208613"/>
                  <a:pt x="6390026" y="4198984"/>
                  <a:pt x="6295001" y="4198984"/>
                </a:cubicBezTo>
                <a:cubicBezTo>
                  <a:pt x="5534800" y="4198984"/>
                  <a:pt x="4918536" y="4815248"/>
                  <a:pt x="4918536" y="5575449"/>
                </a:cubicBezTo>
                <a:cubicBezTo>
                  <a:pt x="4918536" y="6145600"/>
                  <a:pt x="5265184" y="6634786"/>
                  <a:pt x="5759219" y="6843745"/>
                </a:cubicBezTo>
                <a:lnTo>
                  <a:pt x="5798167" y="6858000"/>
                </a:lnTo>
                <a:lnTo>
                  <a:pt x="131098" y="6858000"/>
                </a:lnTo>
                <a:lnTo>
                  <a:pt x="127892" y="6844111"/>
                </a:lnTo>
                <a:cubicBezTo>
                  <a:pt x="44037" y="6434322"/>
                  <a:pt x="0" y="6010028"/>
                  <a:pt x="0" y="5575449"/>
                </a:cubicBezTo>
                <a:cubicBezTo>
                  <a:pt x="0" y="3185264"/>
                  <a:pt x="1332119" y="1106212"/>
                  <a:pt x="3294430" y="40221"/>
                </a:cubicBezTo>
                <a:lnTo>
                  <a:pt x="337296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6135208" cy="7200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RGPD et Enjeux Éthiques</a:t>
            </a:r>
            <a:endParaRPr lang="en-US" spc="0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15978"/>
          <a:stretch>
            <a:fillRect/>
          </a:stretch>
        </p:blipFill>
        <p:spPr>
          <a:xfrm>
            <a:off x="5585927" y="0"/>
            <a:ext cx="6606075" cy="6858000"/>
          </a:xfrm>
          <a:custGeom>
            <a:avLst/>
            <a:gdLst>
              <a:gd name="connsiteX0" fmla="*/ 4692578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8722 h 6858000"/>
              <a:gd name="connsiteX3" fmla="*/ 6486982 w 6606075"/>
              <a:gd name="connsiteY3" fmla="*/ 4220546 h 6858000"/>
              <a:gd name="connsiteX4" fmla="*/ 6295001 w 6606075"/>
              <a:gd name="connsiteY4" fmla="*/ 4210852 h 6858000"/>
              <a:gd name="connsiteX5" fmla="*/ 4417328 w 6606075"/>
              <a:gd name="connsiteY5" fmla="*/ 6088525 h 6858000"/>
              <a:gd name="connsiteX6" fmla="*/ 4564885 w 6606075"/>
              <a:gd name="connsiteY6" fmla="*/ 6819400 h 6858000"/>
              <a:gd name="connsiteX7" fmla="*/ 4583480 w 6606075"/>
              <a:gd name="connsiteY7" fmla="*/ 6858000 h 6858000"/>
              <a:gd name="connsiteX8" fmla="*/ 48492 w 6606075"/>
              <a:gd name="connsiteY8" fmla="*/ 6858000 h 6858000"/>
              <a:gd name="connsiteX9" fmla="*/ 32500 w 6606075"/>
              <a:gd name="connsiteY9" fmla="*/ 6732152 h 6858000"/>
              <a:gd name="connsiteX10" fmla="*/ 0 w 6606075"/>
              <a:gd name="connsiteY10" fmla="*/ 6088525 h 6858000"/>
              <a:gd name="connsiteX11" fmla="*/ 4423060 w 6606075"/>
              <a:gd name="connsiteY11" fmla="*/ 76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6075" h="6858000">
                <a:moveTo>
                  <a:pt x="4692578" y="0"/>
                </a:moveTo>
                <a:lnTo>
                  <a:pt x="6606075" y="0"/>
                </a:lnTo>
                <a:lnTo>
                  <a:pt x="6606075" y="4238722"/>
                </a:lnTo>
                <a:lnTo>
                  <a:pt x="6486982" y="4220546"/>
                </a:lnTo>
                <a:cubicBezTo>
                  <a:pt x="6423860" y="4214136"/>
                  <a:pt x="6359814" y="4210852"/>
                  <a:pt x="6295001" y="4210852"/>
                </a:cubicBezTo>
                <a:cubicBezTo>
                  <a:pt x="5257991" y="4210852"/>
                  <a:pt x="4417328" y="5051515"/>
                  <a:pt x="4417328" y="6088525"/>
                </a:cubicBezTo>
                <a:cubicBezTo>
                  <a:pt x="4417328" y="6347777"/>
                  <a:pt x="4469869" y="6594758"/>
                  <a:pt x="4564885" y="6819400"/>
                </a:cubicBezTo>
                <a:lnTo>
                  <a:pt x="4583480" y="6858000"/>
                </a:lnTo>
                <a:lnTo>
                  <a:pt x="48492" y="6858000"/>
                </a:lnTo>
                <a:lnTo>
                  <a:pt x="32500" y="6732152"/>
                </a:lnTo>
                <a:cubicBezTo>
                  <a:pt x="11009" y="6520533"/>
                  <a:pt x="0" y="6305814"/>
                  <a:pt x="0" y="6088525"/>
                </a:cubicBezTo>
                <a:cubicBezTo>
                  <a:pt x="0" y="3263761"/>
                  <a:pt x="1860563" y="873554"/>
                  <a:pt x="4423060" y="7653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95401" y="2775024"/>
            <a:ext cx="4189755" cy="17698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Les développeurs ont la responsabilité de concevoir des applications respectueuses de l'éthique et des droits des utilisateurs.</a:t>
            </a:r>
            <a:endParaRPr 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95401" y="2150934"/>
            <a:ext cx="4189755" cy="471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 fontScale="90000"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Responsabilité et éthique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06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Plan d'Action des Risques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Plan de prévention des risques</a:t>
            </a:r>
            <a:endParaRPr lang="fr-FR" altLang="en-US"/>
          </a:p>
        </p:txBody>
      </p:sp>
      <p:pic>
        <p:nvPicPr>
          <p:cNvPr id="6" name="Espace réservé du contenu 5" descr="risqu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5960" y="1170305"/>
            <a:ext cx="10800080" cy="4559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Estimation de la rentabilité du projet</a:t>
            </a:r>
            <a:endParaRPr lang="fr-FR" altLang="en-US"/>
          </a:p>
        </p:txBody>
      </p:sp>
      <p:pic>
        <p:nvPicPr>
          <p:cNvPr id="7" name="Espace réservé du contenu 6" descr="cout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53135" y="1399540"/>
            <a:ext cx="5142230" cy="4507865"/>
          </a:xfrm>
          <a:prstGeom prst="rect">
            <a:avLst/>
          </a:prstGeom>
        </p:spPr>
      </p:pic>
      <p:pic>
        <p:nvPicPr>
          <p:cNvPr id="8" name="Espace réservé du contenu 7" descr="gai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3060" y="1399540"/>
            <a:ext cx="4109085" cy="4507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Name</a:t>
            </a:r>
            <a:endParaRPr lang="en-US">
              <a:latin typeface="+mn-lt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 idx="8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Thank You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01</a:t>
            </a:r>
            <a:endParaRPr lang="en-US">
              <a:latin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Résumé du Projet</a:t>
            </a:r>
            <a:endParaRPr lang="en-US">
              <a:latin typeface="+mj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51375" y="394335"/>
            <a:ext cx="6844665" cy="791845"/>
          </a:xfrm>
        </p:spPr>
        <p:txBody>
          <a:bodyPr wrap="square">
            <a:normAutofit/>
          </a:bodyPr>
          <a:lstStyle/>
          <a:p>
            <a:r>
              <a:rPr lang="fr-FR" altLang="en-US" spc="0">
                <a:latin typeface="+mj-lt"/>
              </a:rPr>
              <a:t>Resumé</a:t>
            </a:r>
            <a:endParaRPr lang="fr-FR" altLang="en-US" spc="0"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9" b="15319"/>
          <a:stretch>
            <a:fillRect/>
          </a:stretch>
        </p:blipFill>
        <p:spPr>
          <a:xfrm>
            <a:off x="699770" y="1360170"/>
            <a:ext cx="3757930" cy="1950720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 flipV="1">
            <a:off x="699565" y="348684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 flipV="1">
            <a:off x="6262200" y="347222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1" name="Zone de texte 10"/>
          <p:cNvSpPr txBox="1"/>
          <p:nvPr/>
        </p:nvSpPr>
        <p:spPr>
          <a:xfrm>
            <a:off x="699770" y="4002405"/>
            <a:ext cx="3757930" cy="2368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/>
              <a:t>Fashion-Insta </a:t>
            </a:r>
            <a:endParaRPr lang="fr-FR" altLang="en-US"/>
          </a:p>
          <a:p>
            <a:r>
              <a:rPr lang="fr-FR" altLang="en-US"/>
              <a:t>Développer une application de suggestion des vêtements en se basant sur des photo</a:t>
            </a:r>
            <a:endParaRPr lang="fr-FR" altLang="en-US"/>
          </a:p>
        </p:txBody>
      </p:sp>
      <p:pic>
        <p:nvPicPr>
          <p:cNvPr id="13" name="Image 12" descr="Pho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395" y="1360170"/>
            <a:ext cx="6652260" cy="4575175"/>
          </a:xfrm>
          <a:prstGeom prst="rect">
            <a:avLst/>
          </a:prstGeom>
        </p:spPr>
      </p:pic>
      <p:sp>
        <p:nvSpPr>
          <p:cNvPr id="15" name="Zone de texte 14"/>
          <p:cNvSpPr txBox="1"/>
          <p:nvPr/>
        </p:nvSpPr>
        <p:spPr>
          <a:xfrm>
            <a:off x="699770" y="3484880"/>
            <a:ext cx="3629025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fr-FR" altLang="en-US"/>
              <a:t>Problématique</a:t>
            </a:r>
            <a:endParaRPr lang="fr-FR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Backlog</a:t>
            </a:r>
            <a:endParaRPr lang="fr-FR" altLang="en-US"/>
          </a:p>
        </p:txBody>
      </p:sp>
      <p:pic>
        <p:nvPicPr>
          <p:cNvPr id="6" name="Espace réservé du contenu 5" descr="Backlo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5960" y="1080135"/>
            <a:ext cx="10800080" cy="4885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Planning poker</a:t>
            </a:r>
            <a:endParaRPr lang="fr-FR" altLang="en-US"/>
          </a:p>
        </p:txBody>
      </p:sp>
      <p:pic>
        <p:nvPicPr>
          <p:cNvPr id="9" name="Espace réservé du contenu 8" descr="poker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5960" y="1791335"/>
            <a:ext cx="5208905" cy="4300855"/>
          </a:xfrm>
          <a:prstGeom prst="rect">
            <a:avLst/>
          </a:prstGeom>
        </p:spPr>
      </p:pic>
      <p:pic>
        <p:nvPicPr>
          <p:cNvPr id="10" name="Espace réservé du contenu 9" descr="poker2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1791335"/>
            <a:ext cx="5323840" cy="4300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fr-FR" altLang="en-US"/>
              <a:t>Gains attendus</a:t>
            </a:r>
            <a:endParaRPr lang="fr-FR" altLang="en-US"/>
          </a:p>
        </p:txBody>
      </p:sp>
      <p:pic>
        <p:nvPicPr>
          <p:cNvPr id="6" name="Espace réservé du contenu 5" descr="objg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1125" y="1362075"/>
            <a:ext cx="9232900" cy="4480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Ressources</a:t>
            </a:r>
            <a:endParaRPr lang="fr-FR" altLang="en-US"/>
          </a:p>
        </p:txBody>
      </p:sp>
      <p:pic>
        <p:nvPicPr>
          <p:cNvPr id="6" name="Espace réservé du contenu 5" descr="R. humain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7815" y="1290955"/>
            <a:ext cx="9304655" cy="4807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fr-FR" altLang="en-US"/>
              <a:t>Ressources</a:t>
            </a:r>
            <a:endParaRPr lang="fr-FR" altLang="en-US"/>
          </a:p>
        </p:txBody>
      </p:sp>
      <p:pic>
        <p:nvPicPr>
          <p:cNvPr id="6" name="Espace réservé du contenu 5" descr="R Tec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9285" y="1243965"/>
            <a:ext cx="7446645" cy="4411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09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4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2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2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4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3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134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4"/>
</p:tagLst>
</file>

<file path=ppt/tags/tag135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7984_1*f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Name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custom20237984_1*b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Click to add subtitle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1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The title goes here"/>
</p:tagLst>
</file>

<file path=ppt/tags/tag138.xml><?xml version="1.0" encoding="utf-8"?>
<p:tagLst xmlns:p="http://schemas.openxmlformats.org/presentationml/2006/main">
  <p:tag name="KSO_WM_SPECIAL_SOURCE" val="bdnull"/>
  <p:tag name="KSO_WM_TEMPLATE_THUMBS_INDEX" val="1、9"/>
  <p:tag name="KSO_WM_SLIDE_CONTENT_AREA" val="{&quot;left&quot;:&quot;67.6&quot;,&quot;top&quot;:&quot;105.7&quot;,&quot;width&quot;:&quot;576.4&quot;,&quot;height&quot;:&quot;343.95&quot;}"/>
  <p:tag name="KSO_WM_SLIDE_ID" val="custom20237984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84"/>
  <p:tag name="KSO_WM_SLIDE_LAYOUT" val="a_b_f"/>
  <p:tag name="KSO_WM_SLIDE_LAYOUT_CNT" val="1_1_1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7984_6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Contents 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7984_6*l_h_i*1_2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2"/>
  <p:tag name="KSO_WM_UNIT_USESOURCEFORMAT_APPLY" val="0"/>
</p:tagLst>
</file>

<file path=ppt/tags/tag1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7984_6*l_h_f*1_2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4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7984_6*l_h_i*1_1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1"/>
  <p:tag name="KSO_WM_UNIT_USESOURCEFORMAT_APPLY" val="0"/>
</p:tagLst>
</file>

<file path=ppt/tags/tag14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7984_6*l_h_f*1_1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4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7984_6*l_h_i*1_3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3"/>
  <p:tag name="KSO_WM_UNIT_USESOURCEFORMAT_APPLY" val="0"/>
</p:tagLst>
</file>

<file path=ppt/tags/tag14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7984_6*l_h_f*1_3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4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7984_6*l_h_i*1_5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5"/>
  <p:tag name="KSO_WM_UNIT_USESOURCEFORMAT_APPLY" val="0"/>
</p:tagLst>
</file>

<file path=ppt/tags/tag14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7984_6*l_h_f*1_5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4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7984_6*l_h_i*1_4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4"/>
  <p:tag name="KSO_WM_UNIT_USESOURCEFORMAT_APPLY" val="0"/>
</p:tagLst>
</file>

<file path=ppt/tags/tag14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7984_6*l_h_f*1_4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37984_6*l_h_i*1_6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06"/>
  <p:tag name="KSO_WM_UNIT_USESOURCEFORMAT_APPLY" val="0"/>
</p:tagLst>
</file>

<file path=ppt/tags/tag15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22.1000061035156,&quot;left&quot;:112.41002716304747,&quot;top&quot;:168.4999969482422,&quot;width&quot;:796.150024414062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37984_6*l_h_f*1_6_1"/>
  <p:tag name="KSO_WM_TEMPLATE_CATEGORY" val="custom"/>
  <p:tag name="KSO_WM_TEMPLATE_INDEX" val="20237984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152.xml><?xml version="1.0" encoding="utf-8"?>
<p:tagLst xmlns:p="http://schemas.openxmlformats.org/presentationml/2006/main">
  <p:tag name="KSO_WM_SLIDE_ID" val="custom20237984_6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4"/>
  <p:tag name="KSO_WM_SLIDE_LAYOUT" val="a_l"/>
  <p:tag name="KSO_WM_SLIDE_LAYOUT_CNT" val="1_1"/>
</p:tagLst>
</file>

<file path=ppt/tags/tag15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1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155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251_1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251_1*l_h_i*1_1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251_1*l_h_i*1_2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left&quot;:54.42494628906261,&quot;top&quot;:107.0720028374138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798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6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2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169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7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3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173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69_1*i*1"/>
  <p:tag name="KSO_WM_TEMPLATE_CATEGORY" val="custom"/>
  <p:tag name="KSO_WM_TEMPLATE_INDEX" val="20238269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9"/>
  <p:tag name="KSO_WM_UNIT_ID" val="custom20238269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76.xml><?xml version="1.0" encoding="utf-8"?>
<p:tagLst xmlns:p="http://schemas.openxmlformats.org/presentationml/2006/main">
  <p:tag name="KSO_WM_UNIT_VALUE" val="1287*11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9_1*d*1"/>
  <p:tag name="KSO_WM_TEMPLATE_CATEGORY" val="custom"/>
  <p:tag name="KSO_WM_TEMPLATE_INDEX" val="2023826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2_2*l_h_f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2_2*l_h_a*1_1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2_2*l_h_f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313.7013244628906,&quot;left&quot;:500.33700787401574,&quot;top&quot;:171.4000858000508,&quot;width&quot;:414.11236220472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2_2*l_h_a*1_2_1"/>
  <p:tag name="KSO_WM_TEMPLATE_CATEGORY" val="diagram"/>
  <p:tag name="KSO_WM_TEMPLATE_INDEX" val="202379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858*259.21"/>
  <p:tag name="KSO_WM_SLIDE_POSITION" val="500.435*211.50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7984"/>
  <p:tag name="KSO_WM_TEMPLATE_SUBCATEGORY" val="0"/>
  <p:tag name="KSO_WM_SLIDE_INDEX" val="1"/>
  <p:tag name="KSO_WM_TAG_VERSION" val="3.0"/>
  <p:tag name="KSO_WM_SLIDE_ID" val="custom20238269_1"/>
  <p:tag name="KSO_WM_SLIDE_ITEM_CNT" val="3"/>
</p:tagLst>
</file>

<file path=ppt/tags/tag182.xml><?xml version="1.0" encoding="utf-8"?>
<p:tagLst xmlns:p="http://schemas.openxmlformats.org/presentationml/2006/main">
  <p:tag name="KSO_WM_UNIT_VALUE" val="1904*17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406_1*d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USESOURCEFORMAT_APPLY" val="0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406_1*a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406_1*i*1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406_1*i*2"/>
  <p:tag name="KSO_WM_TEMPLATE_CATEGORY" val="custom"/>
  <p:tag name="KSO_WM_TEMPLATE_INDEX" val="2023840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24.05,&quot;left&quot;:71.44999694824219,&quot;top&quot;:325.3374803149606,&quot;width&quot;:316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73_1*l_h_a*1_1_1"/>
  <p:tag name="KSO_WM_TEMPLATE_CATEGORY" val="diagram"/>
  <p:tag name="KSO_WM_TEMPLATE_INDEX" val="20237973"/>
  <p:tag name="KSO_WM_UNIT_LAYERLEVEL" val="1_1_1"/>
  <p:tag name="KSO_WM_TAG_VERSION" val="3.0"/>
  <p:tag name="KSO_WM_BEAUTIFY_FLAG" val="#wm#"/>
  <p:tag name="KSO_WM_UNIT_PRESET_TEXT" val="Your title here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24.05,&quot;left&quot;:71.44999694824219,&quot;top&quot;:325.3374803149606,&quot;width&quot;:316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3_1*l_h_f*1_1_1"/>
  <p:tag name="KSO_WM_TEMPLATE_CATEGORY" val="diagram"/>
  <p:tag name="KSO_WM_TEMPLATE_INDEX" val="20237973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SLIDE_ID" val="custom202384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16.1*85.55"/>
  <p:tag name="KSO_WM_SLIDE_POSITION" val="71.45*363.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7984"/>
  <p:tag name="KSO_WM_SLIDE_LAYOUT" val="a_d_l"/>
  <p:tag name="KSO_WM_SLIDE_LAYOUT_CNT" val="1_1_1"/>
  <p:tag name="KSO_WM_SPECIAL_SOURCE" val="bdnull"/>
</p:tagLst>
</file>

<file path=ppt/tags/tag189.xml><?xml version="1.0" encoding="utf-8"?>
<p:tagLst xmlns:p="http://schemas.openxmlformats.org/presentationml/2006/main">
  <p:tag name="KSO_WM_TEMPLATE_CATEGORY" val="custom"/>
  <p:tag name="KSO_WM_TEMPLATE_INDEX" val="2023798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4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192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19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5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197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62"/>
  <p:tag name="KSO_WM_UNIT_ID" val="custom20238262_1*a*1"/>
  <p:tag name="KSO_WM_UNIT_TEXT_FILL_FORE_SCHEMECOLOR_INDEX" val="13"/>
  <p:tag name="KSO_WM_UNIT_TEXT_FILL_TYPE" val="1"/>
  <p:tag name="KSO_WM_UNIT_USESOURCEFORMAT_APPLY" val="0"/>
  <p:tag name="KSO_WM_UNIT_PRESET_TEXT" val="Your title here"/>
</p:tagLst>
</file>

<file path=ppt/tags/tag199.xml><?xml version="1.0" encoding="utf-8"?>
<p:tagLst xmlns:p="http://schemas.openxmlformats.org/presentationml/2006/main">
  <p:tag name="KSO_WM_UNIT_VALUE" val="1311*14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62_1*d*1"/>
  <p:tag name="KSO_WM_TEMPLATE_CATEGORY" val="custom"/>
  <p:tag name="KSO_WM_TEMPLATE_INDEX" val="2023826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6_1*l_h_f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26_1*l_h_a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26_1*l_h_i*1_1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26_1*l_h_a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26_1*l_h_i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26_1*l_h_f*1_2_1"/>
  <p:tag name="KSO_WM_TEMPLATE_CATEGORY" val="diagram"/>
  <p:tag name="KSO_WM_TEMPLATE_INDEX" val="2023792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491.465*138.6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7984"/>
  <p:tag name="KSO_WM_TEMPLATE_SUBCATEGORY" val="0"/>
  <p:tag name="KSO_WM_SLIDE_INDEX" val="1"/>
  <p:tag name="KSO_WM_TAG_VERSION" val="3.0"/>
  <p:tag name="KSO_WM_SLIDE_ID" val="custom20238262_1"/>
  <p:tag name="KSO_WM_SLIDE_ITEM_CNT" val="3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75_1*i*1"/>
  <p:tag name="KSO_WM_TEMPLATE_CATEGORY" val="custom"/>
  <p:tag name="KSO_WM_TEMPLATE_INDEX" val="20238275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75"/>
  <p:tag name="KSO_WM_UNIT_ID" val="custom20238275_1*a*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VALUE" val="1904*18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75_1*d*1"/>
  <p:tag name="KSO_WM_TEMPLATE_CATEGORY" val="custom"/>
  <p:tag name="KSO_WM_TEMPLATE_INDEX" val="20238275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88.51527404785156,&quot;width&quot;:329.96276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4_1*l_h_f*1_1_1"/>
  <p:tag name="KSO_WM_TEMPLATE_CATEGORY" val="diagram"/>
  <p:tag name="KSO_WM_TEMPLATE_INDEX" val="2023793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DIAGRAM_MAX_ITEMCNT" val="1"/>
  <p:tag name="KSO_WM_DIAGRAM_MIN_ITEMCNT" val="1"/>
  <p:tag name="KSO_WM_DIAGRAM_VIRTUALLY_FRAME" val="{&quot;height&quot;:188.51527404785156,&quot;width&quot;:329.962768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4_1*l_h_a*1_1_1"/>
  <p:tag name="KSO_WM_TEMPLATE_CATEGORY" val="diagram"/>
  <p:tag name="KSO_WM_TEMPLATE_INDEX" val="20237934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29.963*139.382"/>
  <p:tag name="KSO_WM_SLIDE_POSITION" val="54.6943*218.49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7984"/>
  <p:tag name="KSO_WM_TEMPLATE_SUBCATEGORY" val="0"/>
  <p:tag name="KSO_WM_SLIDE_INDEX" val="1"/>
  <p:tag name="KSO_WM_TAG_VERSION" val="3.0"/>
  <p:tag name="KSO_WM_SLIDE_ID" val="custom20238275_1"/>
  <p:tag name="KSO_WM_SLIDE_ITEM_CNT" val="1"/>
</p:tagLst>
</file>

<file path=ppt/tags/tag21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7984_7*e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06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7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Your title here"/>
</p:tagLst>
</file>

<file path=ppt/tags/tag215.xml><?xml version="1.0" encoding="utf-8"?>
<p:tagLst xmlns:p="http://schemas.openxmlformats.org/presentationml/2006/main">
  <p:tag name="KSO_WM_SPECIAL_SOURCE" val="bdnull"/>
  <p:tag name="KSO_WM_SLIDE_CONTENT_AREA" val="{&quot;left&quot;:&quot;206.6&quot;,&quot;top&quot;:&quot;98&quot;,&quot;width&quot;:&quot;576.4&quot;,&quot;height&quot;:&quot;343.95&quot;}"/>
  <p:tag name="KSO_WM_SLIDE_ID" val="custom20237984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7984"/>
  <p:tag name="KSO_WM_SLIDE_LAYOUT" val="a_e"/>
  <p:tag name="KSO_WM_SLIDE_LAYOUT_CNT" val="1_1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37984"/>
</p:tagLst>
</file>

<file path=ppt/tags/tag218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7984_9*f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Name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84_9*a*1"/>
  <p:tag name="KSO_WM_TEMPLATE_CATEGORY" val="custom"/>
  <p:tag name="KSO_WM_TEMPLATE_INDEX" val="20237984"/>
  <p:tag name="KSO_WM_UNIT_LAYERLEVEL" val="1"/>
  <p:tag name="KSO_WM_TAG_VERSION" val="3.0"/>
  <p:tag name="KSO_WM_BEAUTIFY_FLAG" val="#wm#"/>
  <p:tag name="KSO_WM_UNIT_PRESET_TEXT" val="THANK YOU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SPECIAL_SOURCE" val="bdnull"/>
  <p:tag name="KSO_WM_SLIDE_CONTENT_AREA" val="{&quot;left&quot;:&quot;347&quot;,&quot;top&quot;:&quot;105.7&quot;,&quot;width&quot;:&quot;576.4&quot;,&quot;height&quot;:&quot;343.95&quot;}"/>
  <p:tag name="KSO_WM_SLIDE_ID" val="custom20237984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7984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ISCONTENTSTITLE" val="1"/>
  <p:tag name="KSO_WM_UNIT_ISNUMDGMTITLE" val="0"/>
  <p:tag name="KSO_WM_UNIT_PRESET_TEXT" val="单击此处编辑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85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86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4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9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84"/>
</p:tagLst>
</file>

<file path=ppt/tags/tag98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84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57">
      <a:dk1>
        <a:srgbClr val="000000"/>
      </a:dk1>
      <a:lt1>
        <a:srgbClr val="FFFFFF"/>
      </a:lt1>
      <a:dk2>
        <a:srgbClr val="421B00"/>
      </a:dk2>
      <a:lt2>
        <a:srgbClr val="FFF0E7"/>
      </a:lt2>
      <a:accent1>
        <a:srgbClr val="FF6600"/>
      </a:accent1>
      <a:accent2>
        <a:srgbClr val="53A6EB"/>
      </a:accent2>
      <a:accent3>
        <a:srgbClr val="45CB98"/>
      </a:accent3>
      <a:accent4>
        <a:srgbClr val="FFB03B"/>
      </a:accent4>
      <a:accent5>
        <a:srgbClr val="EC5E3C"/>
      </a:accent5>
      <a:accent6>
        <a:srgbClr val="EC4A7C"/>
      </a:accent6>
      <a:hlink>
        <a:srgbClr val="0563C1"/>
      </a:hlink>
      <a:folHlink>
        <a:srgbClr val="954D72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57">
      <a:dk1>
        <a:srgbClr val="000000"/>
      </a:dk1>
      <a:lt1>
        <a:srgbClr val="FFFFFF"/>
      </a:lt1>
      <a:dk2>
        <a:srgbClr val="421B00"/>
      </a:dk2>
      <a:lt2>
        <a:srgbClr val="FFF0E7"/>
      </a:lt2>
      <a:accent1>
        <a:srgbClr val="FF6600"/>
      </a:accent1>
      <a:accent2>
        <a:srgbClr val="53A6EB"/>
      </a:accent2>
      <a:accent3>
        <a:srgbClr val="45CB98"/>
      </a:accent3>
      <a:accent4>
        <a:srgbClr val="FFB03B"/>
      </a:accent4>
      <a:accent5>
        <a:srgbClr val="EC5E3C"/>
      </a:accent5>
      <a:accent6>
        <a:srgbClr val="EC4A7C"/>
      </a:accent6>
      <a:hlink>
        <a:srgbClr val="0563C1"/>
      </a:hlink>
      <a:folHlink>
        <a:srgbClr val="954D72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自定义 57">
      <a:dk1>
        <a:srgbClr val="000000"/>
      </a:dk1>
      <a:lt1>
        <a:srgbClr val="FFFFFF"/>
      </a:lt1>
      <a:dk2>
        <a:srgbClr val="421B00"/>
      </a:dk2>
      <a:lt2>
        <a:srgbClr val="FFF0E7"/>
      </a:lt2>
      <a:accent1>
        <a:srgbClr val="FF6600"/>
      </a:accent1>
      <a:accent2>
        <a:srgbClr val="53A6EB"/>
      </a:accent2>
      <a:accent3>
        <a:srgbClr val="45CB98"/>
      </a:accent3>
      <a:accent4>
        <a:srgbClr val="FFB03B"/>
      </a:accent4>
      <a:accent5>
        <a:srgbClr val="EC5E3C"/>
      </a:accent5>
      <a:accent6>
        <a:srgbClr val="EC4A7C"/>
      </a:accent6>
      <a:hlink>
        <a:srgbClr val="0563C1"/>
      </a:hlink>
      <a:folHlink>
        <a:srgbClr val="954D72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自定义 57">
      <a:dk1>
        <a:srgbClr val="000000"/>
      </a:dk1>
      <a:lt1>
        <a:srgbClr val="FFFFFF"/>
      </a:lt1>
      <a:dk2>
        <a:srgbClr val="421B00"/>
      </a:dk2>
      <a:lt2>
        <a:srgbClr val="FFF0E7"/>
      </a:lt2>
      <a:accent1>
        <a:srgbClr val="FF6600"/>
      </a:accent1>
      <a:accent2>
        <a:srgbClr val="53A6EB"/>
      </a:accent2>
      <a:accent3>
        <a:srgbClr val="45CB98"/>
      </a:accent3>
      <a:accent4>
        <a:srgbClr val="FFB03B"/>
      </a:accent4>
      <a:accent5>
        <a:srgbClr val="EC5E3C"/>
      </a:accent5>
      <a:accent6>
        <a:srgbClr val="EC4A7C"/>
      </a:accent6>
      <a:hlink>
        <a:srgbClr val="0563C1"/>
      </a:hlink>
      <a:folHlink>
        <a:srgbClr val="954D72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自定义 57">
      <a:dk1>
        <a:srgbClr val="000000"/>
      </a:dk1>
      <a:lt1>
        <a:srgbClr val="FFFFFF"/>
      </a:lt1>
      <a:dk2>
        <a:srgbClr val="421B00"/>
      </a:dk2>
      <a:lt2>
        <a:srgbClr val="FFF0E7"/>
      </a:lt2>
      <a:accent1>
        <a:srgbClr val="FF6600"/>
      </a:accent1>
      <a:accent2>
        <a:srgbClr val="53A6EB"/>
      </a:accent2>
      <a:accent3>
        <a:srgbClr val="45CB98"/>
      </a:accent3>
      <a:accent4>
        <a:srgbClr val="FFB03B"/>
      </a:accent4>
      <a:accent5>
        <a:srgbClr val="EC5E3C"/>
      </a:accent5>
      <a:accent6>
        <a:srgbClr val="EC4A7C"/>
      </a:accent6>
      <a:hlink>
        <a:srgbClr val="0563C1"/>
      </a:hlink>
      <a:folHlink>
        <a:srgbClr val="954D72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1853</Words>
  <Application>WPS Presentation</Application>
  <PresentationFormat>宽屏</PresentationFormat>
  <Paragraphs>134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SimSun</vt:lpstr>
      <vt:lpstr>Wingdings</vt:lpstr>
      <vt:lpstr>Calibri Light</vt:lpstr>
      <vt:lpstr>Wingdings</vt:lpstr>
      <vt:lpstr>Lato</vt:lpstr>
      <vt:lpstr>Liberation Mono</vt:lpstr>
      <vt:lpstr>Manrope ExtraBold</vt:lpstr>
      <vt:lpstr>Microsoft YaHei</vt:lpstr>
      <vt:lpstr>Arial Unicode MS</vt:lpstr>
      <vt:lpstr>Calibri</vt:lpstr>
      <vt:lpstr>Office Theme</vt:lpstr>
      <vt:lpstr>1_Office Theme</vt:lpstr>
      <vt:lpstr>2_Office Theme</vt:lpstr>
      <vt:lpstr>3_Office Theme</vt:lpstr>
      <vt:lpstr>4_Office Theme</vt:lpstr>
      <vt:lpstr>5_Office Theme</vt:lpstr>
      <vt:lpstr>Réalisez le cadrage d’un projet IA</vt:lpstr>
      <vt:lpstr>PowerPoint 演示文稿</vt:lpstr>
      <vt:lpstr>Résumé du Projet</vt:lpstr>
      <vt:lpstr>Resumé</vt:lpstr>
      <vt:lpstr>Backlog</vt:lpstr>
      <vt:lpstr>Planning poker</vt:lpstr>
      <vt:lpstr>Gains attendus</vt:lpstr>
      <vt:lpstr>Ressources</vt:lpstr>
      <vt:lpstr>Ressources</vt:lpstr>
      <vt:lpstr>Ressources</vt:lpstr>
      <vt:lpstr>Cycle de la Méthode Agile</vt:lpstr>
      <vt:lpstr>Cycle scrum</vt:lpstr>
      <vt:lpstr>Organisation des Points de Suivi</vt:lpstr>
      <vt:lpstr>Daily Scrum, Sprint Review, Rétrospective</vt:lpstr>
      <vt:lpstr>Daily Scrum, Sprint Review, Rétrospective</vt:lpstr>
      <vt:lpstr>Suivi des Charges avec le Burndown Chart</vt:lpstr>
      <vt:lpstr>Planning des Sprints</vt:lpstr>
      <vt:lpstr>PowerPoint 演示文稿</vt:lpstr>
      <vt:lpstr>PowerPoint 演示文稿</vt:lpstr>
      <vt:lpstr>Enjeux Légaux et Éthiques</vt:lpstr>
      <vt:lpstr>RGPD et Enjeux Éthiques</vt:lpstr>
      <vt:lpstr>RGPD et Enjeux Éthiques</vt:lpstr>
      <vt:lpstr>Plan d'Action des Risques</vt:lpstr>
      <vt:lpstr>Plan de prévention des risques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ouedr</cp:lastModifiedBy>
  <cp:revision>5</cp:revision>
  <dcterms:created xsi:type="dcterms:W3CDTF">2024-08-18T04:11:00Z</dcterms:created>
  <dcterms:modified xsi:type="dcterms:W3CDTF">2024-08-18T10:54:56Z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1036-12.2.0.17545</vt:lpwstr>
  </property>
  <property fmtid="{D5CDD505-2E9C-101B-9397-08002B2CF9AE}" pid="3" name="ICV">
    <vt:lpwstr>A5F5C2876D284FAA8D4B7FBFDC73AA12_11</vt:lpwstr>
  </property>
</Properties>
</file>